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4" r:id="rId13"/>
    <p:sldId id="265" r:id="rId14"/>
    <p:sldId id="267" r:id="rId15"/>
    <p:sldId id="270" r:id="rId16"/>
    <p:sldId id="268" r:id="rId17"/>
    <p:sldId id="269" r:id="rId18"/>
    <p:sldId id="271" r:id="rId19"/>
    <p:sldId id="273" r:id="rId20"/>
    <p:sldId id="277" r:id="rId21"/>
    <p:sldId id="286" r:id="rId22"/>
    <p:sldId id="275" r:id="rId23"/>
    <p:sldId id="272" r:id="rId24"/>
    <p:sldId id="274" r:id="rId25"/>
    <p:sldId id="284" r:id="rId26"/>
    <p:sldId id="285" r:id="rId27"/>
    <p:sldId id="276" r:id="rId28"/>
    <p:sldId id="278" r:id="rId29"/>
    <p:sldId id="279" r:id="rId30"/>
    <p:sldId id="280" r:id="rId31"/>
    <p:sldId id="281" r:id="rId32"/>
    <p:sldId id="282" r:id="rId33"/>
    <p:sldId id="283" r:id="rId34"/>
    <p:sldId id="287" r:id="rId35"/>
    <p:sldId id="289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1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402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573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07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19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327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1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3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047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411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486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152A-4955-4F4A-9B6E-034C0DD4B9A8}" type="datetimeFigureOut">
              <a:rPr lang="hu-HU" smtClean="0"/>
              <a:t>2021. 08. 20.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0C54-8F3E-41C4-A1BB-F3882AC6D3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23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2D67F95-4FB3-8642-84DD-253F34D3D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0"/>
            <a:ext cx="10325968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CD0360B-EA5A-A74E-AC69-F056117ABB29}"/>
              </a:ext>
            </a:extLst>
          </p:cNvPr>
          <p:cNvSpPr txBox="1"/>
          <p:nvPr/>
        </p:nvSpPr>
        <p:spPr>
          <a:xfrm>
            <a:off x="965919" y="200025"/>
            <a:ext cx="397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Képregénytörténelem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9868126-9E11-474E-8308-A69779B6AC85}"/>
              </a:ext>
            </a:extLst>
          </p:cNvPr>
          <p:cNvSpPr txBox="1"/>
          <p:nvPr/>
        </p:nvSpPr>
        <p:spPr>
          <a:xfrm>
            <a:off x="7071443" y="228600"/>
            <a:ext cx="3977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Történelem a képregényekben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4F70C8E-BA2F-2647-9461-AF755A9D874D}"/>
              </a:ext>
            </a:extLst>
          </p:cNvPr>
          <p:cNvSpPr txBox="1"/>
          <p:nvPr/>
        </p:nvSpPr>
        <p:spPr>
          <a:xfrm>
            <a:off x="900113" y="6134755"/>
            <a:ext cx="397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Історія коміксів</a:t>
            </a:r>
            <a:endParaRPr lang="hu-HU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B27900-2EBC-3248-9823-6D4497CE3DA4}"/>
              </a:ext>
            </a:extLst>
          </p:cNvPr>
          <p:cNvSpPr txBox="1"/>
          <p:nvPr/>
        </p:nvSpPr>
        <p:spPr>
          <a:xfrm>
            <a:off x="7824788" y="6134755"/>
            <a:ext cx="397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Історія у коміксах</a:t>
            </a:r>
            <a:endParaRPr lang="hu-HU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2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6" y="819841"/>
            <a:ext cx="4505395" cy="6038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8626"/>
            <a:ext cx="4291134" cy="568865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8DC0E8C-1888-EE48-9FE7-730F754AC8F9}"/>
              </a:ext>
            </a:extLst>
          </p:cNvPr>
          <p:cNvSpPr txBox="1"/>
          <p:nvPr/>
        </p:nvSpPr>
        <p:spPr>
          <a:xfrm>
            <a:off x="3055433" y="100362"/>
            <a:ext cx="796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A legismertebb amerikai képregények megjelenése –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Поява найвідоміших американських коміксів</a:t>
            </a:r>
            <a:endParaRPr lang="hu-HU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65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57" y="58910"/>
            <a:ext cx="4930346" cy="68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0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4" y="48603"/>
            <a:ext cx="8966176" cy="65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238760"/>
            <a:ext cx="4470400" cy="638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05" y="0"/>
            <a:ext cx="487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8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" y="0"/>
            <a:ext cx="4879594" cy="6935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52" y="84266"/>
            <a:ext cx="4893276" cy="68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6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912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86" y="765347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1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63" y="0"/>
            <a:ext cx="4945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6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763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4" y="-185352"/>
            <a:ext cx="470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4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9" y="180460"/>
            <a:ext cx="8086725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34" y="470972"/>
            <a:ext cx="47625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9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8" y="0"/>
            <a:ext cx="456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7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68C29-E367-3F48-A899-BAE9FECC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Comic Sans MS" panose="030F0902030302020204" pitchFamily="66" charset="0"/>
              </a:rPr>
              <a:t>Miről lesz szó az órákon?/</a:t>
            </a:r>
            <a:r>
              <a:rPr lang="uk-UA" dirty="0">
                <a:latin typeface="Comic Sans MS" panose="030F0902030302020204" pitchFamily="66" charset="0"/>
              </a:rPr>
              <a:t>Яка тематика курсу</a:t>
            </a:r>
            <a:r>
              <a:rPr lang="hu-HU" dirty="0"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F953ED-D050-FF44-966B-C7BF15D6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>
                <a:latin typeface="Comic Sans MS" panose="030F0902030302020204" pitchFamily="66" charset="0"/>
              </a:rPr>
              <a:t>A képregények történetről/</a:t>
            </a:r>
            <a:r>
              <a:rPr lang="uk-UA" dirty="0">
                <a:latin typeface="Comic Sans MS" panose="030F0902030302020204" pitchFamily="66" charset="0"/>
              </a:rPr>
              <a:t>Історія коміксів</a:t>
            </a:r>
            <a:endParaRPr lang="hu-HU" dirty="0">
              <a:latin typeface="Comic Sans MS" panose="030F0902030302020204" pitchFamily="66" charset="0"/>
            </a:endParaRPr>
          </a:p>
          <a:p>
            <a:r>
              <a:rPr lang="hu-HU" dirty="0">
                <a:latin typeface="Comic Sans MS" panose="030F0902030302020204" pitchFamily="66" charset="0"/>
              </a:rPr>
              <a:t>Az adott társadalmi-politikai állapotok képregényekre gyakorolt hatásáról/</a:t>
            </a:r>
            <a:r>
              <a:rPr lang="uk-UA" dirty="0">
                <a:latin typeface="Comic Sans MS" panose="030F0902030302020204" pitchFamily="66" charset="0"/>
              </a:rPr>
              <a:t>Плив суспільно</a:t>
            </a:r>
            <a:r>
              <a:rPr lang="hu-HU" dirty="0">
                <a:latin typeface="Comic Sans MS" panose="030F0902030302020204" pitchFamily="66" charset="0"/>
              </a:rPr>
              <a:t>-</a:t>
            </a:r>
            <a:r>
              <a:rPr lang="uk-UA" dirty="0">
                <a:latin typeface="Comic Sans MS" panose="030F0902030302020204" pitchFamily="66" charset="0"/>
              </a:rPr>
              <a:t>політичних відносин на комікси </a:t>
            </a:r>
            <a:endParaRPr lang="hu-HU" dirty="0">
              <a:latin typeface="Comic Sans MS" panose="030F0902030302020204" pitchFamily="66" charset="0"/>
            </a:endParaRPr>
          </a:p>
          <a:p>
            <a:r>
              <a:rPr lang="hu-HU" dirty="0">
                <a:latin typeface="Comic Sans MS" panose="030F0902030302020204" pitchFamily="66" charset="0"/>
              </a:rPr>
              <a:t>Az elmúlt egy évszázad legnagyobb hatású képregényeiről/</a:t>
            </a:r>
            <a:r>
              <a:rPr lang="uk-UA" dirty="0">
                <a:latin typeface="Comic Sans MS" panose="030F0902030302020204" pitchFamily="66" charset="0"/>
              </a:rPr>
              <a:t>Найвпливовіші комікси минулого століття</a:t>
            </a:r>
            <a:endParaRPr lang="hu-HU" dirty="0">
              <a:latin typeface="Comic Sans MS" panose="030F0902030302020204" pitchFamily="66" charset="0"/>
            </a:endParaRPr>
          </a:p>
          <a:p>
            <a:r>
              <a:rPr lang="hu-HU" dirty="0">
                <a:latin typeface="Comic Sans MS" panose="030F0902030302020204" pitchFamily="66" charset="0"/>
              </a:rPr>
              <a:t>A történelmi események ábrázolásáról a képregényekben/</a:t>
            </a:r>
            <a:r>
              <a:rPr lang="uk-UA" dirty="0">
                <a:latin typeface="Comic Sans MS" panose="030F0902030302020204" pitchFamily="66" charset="0"/>
              </a:rPr>
              <a:t>Зображення історичних подій у коміксах</a:t>
            </a:r>
            <a:endParaRPr lang="hu-HU" dirty="0">
              <a:latin typeface="Comic Sans MS" panose="030F0902030302020204" pitchFamily="66" charset="0"/>
            </a:endParaRPr>
          </a:p>
          <a:p>
            <a:r>
              <a:rPr lang="hu-HU" dirty="0">
                <a:latin typeface="Comic Sans MS" panose="030F0902030302020204" pitchFamily="66" charset="0"/>
              </a:rPr>
              <a:t>A képregények jelenéről, napjaink társadalmi kérdéseinek képregényekben történő megjelenéséről/</a:t>
            </a:r>
            <a:r>
              <a:rPr lang="uk-UA" dirty="0">
                <a:latin typeface="Comic Sans MS" panose="030F0902030302020204" pitchFamily="66" charset="0"/>
              </a:rPr>
              <a:t>Сьогодення коміксів, зображення нинішніх суспільних питань у коміксах </a:t>
            </a:r>
            <a:endParaRPr lang="hu-HU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1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1" y="654907"/>
            <a:ext cx="11913205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03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8" y="0"/>
            <a:ext cx="465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6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0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55" y="0"/>
            <a:ext cx="470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2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29" y="-142103"/>
            <a:ext cx="8855675" cy="66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5" y="0"/>
            <a:ext cx="45568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49" y="-6178"/>
            <a:ext cx="455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2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59" y="0"/>
            <a:ext cx="705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56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7" y="172995"/>
            <a:ext cx="11603827" cy="65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3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2" y="1041710"/>
            <a:ext cx="3673446" cy="5816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8" y="941671"/>
            <a:ext cx="3907622" cy="6072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90" y="919220"/>
            <a:ext cx="4063264" cy="609489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D64489D-82FA-7140-9C74-3DC1CBB44F22}"/>
              </a:ext>
            </a:extLst>
          </p:cNvPr>
          <p:cNvSpPr txBox="1"/>
          <p:nvPr/>
        </p:nvSpPr>
        <p:spPr>
          <a:xfrm>
            <a:off x="2018371" y="78059"/>
            <a:ext cx="8987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Dark</a:t>
            </a:r>
            <a:r>
              <a:rPr lang="hu-HU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Age</a:t>
            </a:r>
            <a:r>
              <a:rPr lang="hu-HU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 – a képregénykiadás „sötét korszaka”/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«Темний вік» коміксів </a:t>
            </a:r>
            <a:endParaRPr lang="hu-HU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9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74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28" y="74141"/>
            <a:ext cx="7298472" cy="65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1" y="461665"/>
            <a:ext cx="9111398" cy="648554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4A9A4F4-0B54-AA40-A67C-447CB9385046}"/>
              </a:ext>
            </a:extLst>
          </p:cNvPr>
          <p:cNvSpPr txBox="1"/>
          <p:nvPr/>
        </p:nvSpPr>
        <p:spPr>
          <a:xfrm>
            <a:off x="1551762" y="0"/>
            <a:ext cx="792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A képregények kezdetei –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коміксів</a:t>
            </a:r>
            <a:endParaRPr lang="hu-HU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31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87" y="0"/>
            <a:ext cx="4524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7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98" y="0"/>
            <a:ext cx="4505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7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56" y="0"/>
            <a:ext cx="890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81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8755" cy="5783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314325"/>
            <a:ext cx="52959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2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" y="0"/>
            <a:ext cx="445598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9" y="98854"/>
            <a:ext cx="4399445" cy="675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38" y="0"/>
            <a:ext cx="4270660" cy="66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5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68B102A-FE88-8E4C-88DE-DED8AFF1C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6" y="0"/>
            <a:ext cx="4430521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92B7E0-F2C0-794B-A5A7-342EF681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01" y="0"/>
            <a:ext cx="4988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0"/>
            <a:ext cx="5522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4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657225"/>
            <a:ext cx="85725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7" y="381000"/>
            <a:ext cx="41624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57" y="86496"/>
            <a:ext cx="4927231" cy="6640329"/>
          </a:xfrm>
        </p:spPr>
      </p:pic>
    </p:spTree>
    <p:extLst>
      <p:ext uri="{BB962C8B-B14F-4D97-AF65-F5344CB8AC3E}">
        <p14:creationId xmlns:p14="http://schemas.microsoft.com/office/powerpoint/2010/main" val="1967099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6" y="1"/>
            <a:ext cx="9035448" cy="62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10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5" y="259493"/>
            <a:ext cx="10646637" cy="59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1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114</Words>
  <Application>Microsoft Macintosh PowerPoint</Application>
  <PresentationFormat>Szélesvásznú</PresentationFormat>
  <Paragraphs>13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Times New Roman</vt:lpstr>
      <vt:lpstr>Office Theme</vt:lpstr>
      <vt:lpstr>PowerPoint-bemutató</vt:lpstr>
      <vt:lpstr>Miről lesz szó az órákon?/Яка тематика курсу?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szakalimre</dc:creator>
  <cp:lastModifiedBy>Microsoft Office User</cp:lastModifiedBy>
  <cp:revision>14</cp:revision>
  <dcterms:created xsi:type="dcterms:W3CDTF">2017-11-05T07:13:21Z</dcterms:created>
  <dcterms:modified xsi:type="dcterms:W3CDTF">2021-08-20T12:47:45Z</dcterms:modified>
</cp:coreProperties>
</file>