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-69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 anchor="ctr" anchorCtr="0">
            <a:normAutofit/>
          </a:bodyPr>
          <a:lstStyle/>
          <a:p>
            <a:pPr algn="ctr">
              <a:spcBef>
                <a:spcPts val="1200"/>
              </a:spcBef>
            </a:pPr>
            <a:r>
              <a:rPr lang="hu-HU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magyar helyesírás </a:t>
            </a:r>
            <a:r>
              <a:rPr lang="hu-HU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alapjai</a:t>
            </a:r>
            <a:r>
              <a:rPr lang="hu-HU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hu-HU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uk-UA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Основи</a:t>
            </a:r>
            <a:r>
              <a:rPr lang="hu-HU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sz="4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угорського</a:t>
            </a:r>
            <a:r>
              <a:rPr lang="hu-HU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sz="4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правопису</a:t>
            </a:r>
            <a:endParaRPr lang="hu-HU" sz="4000" dirty="0"/>
          </a:p>
        </p:txBody>
      </p:sp>
      <p:sp>
        <p:nvSpPr>
          <p:cNvPr id="4" name="Alcím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Oktató: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Karmacsi Zoltán</a:t>
            </a:r>
            <a:endParaRPr kumimoji="0" lang="hu-HU" sz="3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Filológia Tanszék, Magyar Tanszéki Csoport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292100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mikor melyik írásjelet használd</a:t>
            </a:r>
            <a:endParaRPr lang="hu-HU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8836" y="1747900"/>
            <a:ext cx="6749935" cy="4702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587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67987" y="1871019"/>
            <a:ext cx="8911687" cy="2833986"/>
          </a:xfrm>
        </p:spPr>
        <p:txBody>
          <a:bodyPr>
            <a:normAutofit/>
          </a:bodyPr>
          <a:lstStyle/>
          <a:p>
            <a:pPr algn="ctr"/>
            <a:r>
              <a:rPr lang="hu-HU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lehetőség előtted, </a:t>
            </a:r>
            <a:br>
              <a:rPr lang="hu-HU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u-HU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döntés a kezedben, </a:t>
            </a:r>
            <a:br>
              <a:rPr lang="hu-HU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u-HU" sz="4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válaszd</a:t>
            </a:r>
            <a:r>
              <a:rPr lang="hu-HU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lang="hu-HU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u-HU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magyar helyesírás alapjai</a:t>
            </a:r>
            <a:r>
              <a:rPr lang="hu-HU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-t!</a:t>
            </a:r>
            <a:endParaRPr lang="hu-HU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765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464522" y="2690554"/>
            <a:ext cx="8915400" cy="70104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Tanujj meg </a:t>
            </a:r>
            <a:r>
              <a:rPr lang="hu-HU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filyam</a:t>
            </a:r>
            <a:r>
              <a:rPr lang="hu-HU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hejesen</a:t>
            </a:r>
            <a:r>
              <a:rPr lang="hu-HU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Írni, mer </a:t>
            </a:r>
            <a:r>
              <a:rPr lang="hu-HU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mekbux</a:t>
            </a:r>
            <a:r>
              <a:rPr lang="hu-HU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  <a:endParaRPr lang="hu-HU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8304416" y="5087390"/>
            <a:ext cx="24821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</a:t>
            </a:r>
            <a:r>
              <a:rPr lang="hu-H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demértis</a:t>
            </a:r>
            <a:r>
              <a:rPr lang="hu-H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?!</a:t>
            </a:r>
          </a:p>
        </p:txBody>
      </p:sp>
    </p:spTree>
    <p:extLst>
      <p:ext uri="{BB962C8B-B14F-4D97-AF65-F5344CB8AC3E}">
        <p14:creationId xmlns:p14="http://schemas.microsoft.com/office/powerpoint/2010/main" val="69012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914" y="2560976"/>
            <a:ext cx="4630835" cy="847243"/>
          </a:xfrm>
        </p:spPr>
        <p:txBody>
          <a:bodyPr>
            <a:noAutofit/>
          </a:bodyPr>
          <a:lstStyle/>
          <a:p>
            <a:r>
              <a:rPr lang="hu-HU" sz="4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Hogy tudd ….</a:t>
            </a:r>
            <a:endParaRPr lang="hu-HU" sz="4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079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52502" y="624110"/>
            <a:ext cx="9501447" cy="1280890"/>
          </a:xfrm>
        </p:spPr>
        <p:txBody>
          <a:bodyPr>
            <a:noAutofit/>
          </a:bodyPr>
          <a:lstStyle/>
          <a:p>
            <a:r>
              <a:rPr lang="hu-HU" sz="3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mikor írjuk külön vagy egybe a szavakat</a:t>
            </a:r>
            <a:endParaRPr lang="hu-HU" sz="3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645525" y="2449483"/>
            <a:ext cx="8915400" cy="2105891"/>
          </a:xfrm>
        </p:spPr>
        <p:txBody>
          <a:bodyPr>
            <a:normAutofit/>
          </a:bodyPr>
          <a:lstStyle/>
          <a:p>
            <a:r>
              <a:rPr lang="hu-H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hu-H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sodaszép  vagy csoda szép</a:t>
            </a:r>
          </a:p>
          <a:p>
            <a:r>
              <a:rPr lang="hu-H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kerékbetörés vagy kerékbe törés</a:t>
            </a:r>
          </a:p>
          <a:p>
            <a:r>
              <a:rPr lang="hu-H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icipici vagy </a:t>
            </a:r>
            <a:r>
              <a:rPr lang="hu-HU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ici</a:t>
            </a:r>
            <a:r>
              <a:rPr lang="hu-H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-pici</a:t>
            </a:r>
          </a:p>
          <a:p>
            <a:r>
              <a:rPr lang="hu-H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mendemonda vagy </a:t>
            </a:r>
            <a:r>
              <a:rPr lang="hu-HU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mende</a:t>
            </a:r>
            <a:r>
              <a:rPr lang="hu-H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-monda </a:t>
            </a:r>
            <a:endParaRPr lang="hu-H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519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52503" y="624110"/>
            <a:ext cx="9401694" cy="1280890"/>
          </a:xfrm>
        </p:spPr>
        <p:txBody>
          <a:bodyPr>
            <a:normAutofit/>
          </a:bodyPr>
          <a:lstStyle/>
          <a:p>
            <a:r>
              <a:rPr lang="hu-HU" sz="3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hogyan írjuk helyesen a földrajzi neveket</a:t>
            </a:r>
            <a:endParaRPr lang="hu-HU" sz="3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52503" y="2831869"/>
            <a:ext cx="8915400" cy="2288771"/>
          </a:xfrm>
        </p:spPr>
        <p:txBody>
          <a:bodyPr>
            <a:normAutofit/>
          </a:bodyPr>
          <a:lstStyle/>
          <a:p>
            <a:r>
              <a:rPr lang="hu-HU" sz="2400" dirty="0" smtClean="0"/>
              <a:t>KÁRPÁTMEDENCE</a:t>
            </a:r>
          </a:p>
          <a:p>
            <a:r>
              <a:rPr lang="hu-HU" sz="2400" dirty="0" smtClean="0"/>
              <a:t>KRÍMFÉLSZIGET</a:t>
            </a:r>
          </a:p>
          <a:p>
            <a:r>
              <a:rPr lang="hu-HU" sz="2400" dirty="0" smtClean="0"/>
              <a:t>DUNATISZAKÖZE</a:t>
            </a:r>
          </a:p>
          <a:p>
            <a:r>
              <a:rPr lang="hu-HU" sz="2400" dirty="0" smtClean="0"/>
              <a:t>DÉLAFRIKAIKÖZTÁRSASÁG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77693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hogyan írjuk helyesen a számokat és a keltezést</a:t>
            </a:r>
            <a:endParaRPr lang="hu-HU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92925" y="2873432"/>
            <a:ext cx="8915400" cy="2496589"/>
          </a:xfrm>
        </p:spPr>
        <p:txBody>
          <a:bodyPr>
            <a:normAutofit/>
          </a:bodyPr>
          <a:lstStyle/>
          <a:p>
            <a:r>
              <a:rPr lang="hu-HU" sz="2400" dirty="0" smtClean="0"/>
              <a:t>hatmillió</a:t>
            </a:r>
          </a:p>
          <a:p>
            <a:r>
              <a:rPr lang="hu-HU" sz="2400" dirty="0" smtClean="0"/>
              <a:t>kétezer-tizenkettő</a:t>
            </a:r>
          </a:p>
          <a:p>
            <a:r>
              <a:rPr lang="hu-HU" sz="2400" dirty="0" smtClean="0"/>
              <a:t>2021. szeptember 1.</a:t>
            </a:r>
          </a:p>
          <a:p>
            <a:r>
              <a:rPr lang="hu-HU" sz="2400" dirty="0" smtClean="0"/>
              <a:t>1980 szeptembere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11397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hogyan írjuk helyesen az idegen szavakat</a:t>
            </a:r>
            <a:endParaRPr lang="hu-HU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92925" y="2615738"/>
            <a:ext cx="8915400" cy="2305396"/>
          </a:xfrm>
        </p:spPr>
        <p:txBody>
          <a:bodyPr>
            <a:normAutofit/>
          </a:bodyPr>
          <a:lstStyle/>
          <a:p>
            <a:r>
              <a:rPr lang="hu-H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Shakespeare vagy </a:t>
            </a:r>
            <a:r>
              <a:rPr lang="hu-HU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Shékszpír</a:t>
            </a:r>
            <a:endParaRPr lang="hu-HU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u-HU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Piaget</a:t>
            </a:r>
            <a:r>
              <a:rPr lang="hu-H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vagy </a:t>
            </a:r>
            <a:r>
              <a:rPr lang="hu-HU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Pijazsé</a:t>
            </a:r>
            <a:endParaRPr lang="hu-HU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u-H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Melbourne vagy </a:t>
            </a:r>
            <a:r>
              <a:rPr lang="hu-HU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mellbörn</a:t>
            </a:r>
            <a:endParaRPr lang="hu-HU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u-H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 York vagy </a:t>
            </a:r>
            <a:r>
              <a:rPr lang="hu-HU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Nyújork</a:t>
            </a:r>
            <a:endParaRPr lang="hu-H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455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hogyan írjuk helyesen a </a:t>
            </a:r>
            <a:r>
              <a:rPr lang="hu-HU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mozaikszókat</a:t>
            </a:r>
            <a:r>
              <a:rPr lang="hu-H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és a rövidítéseket</a:t>
            </a:r>
            <a:endParaRPr lang="hu-HU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2615738"/>
            <a:ext cx="8915400" cy="2130829"/>
          </a:xfrm>
        </p:spPr>
        <p:txBody>
          <a:bodyPr>
            <a:normAutofit/>
          </a:bodyPr>
          <a:lstStyle/>
          <a:p>
            <a:r>
              <a:rPr lang="hu-HU" sz="2400" dirty="0" smtClean="0"/>
              <a:t>II. RF KMF</a:t>
            </a:r>
          </a:p>
          <a:p>
            <a:r>
              <a:rPr lang="hu-HU" sz="2400" dirty="0" smtClean="0"/>
              <a:t>TDK-dolgozat</a:t>
            </a:r>
          </a:p>
          <a:p>
            <a:r>
              <a:rPr lang="hu-HU" sz="2400" dirty="0" smtClean="0"/>
              <a:t>olv.</a:t>
            </a:r>
          </a:p>
          <a:p>
            <a:r>
              <a:rPr lang="hu-HU" sz="2400" dirty="0"/>
              <a:t>s</a:t>
            </a:r>
            <a:r>
              <a:rPr lang="hu-HU" sz="2400" dirty="0" smtClean="0"/>
              <a:t>tb.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118723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elválasztani a szavakat</a:t>
            </a:r>
            <a:endParaRPr lang="hu-HU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2197331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laj</a:t>
            </a:r>
            <a:r>
              <a:rPr lang="hu-HU" sz="2400" dirty="0" err="1"/>
              <a:t>st</a:t>
            </a:r>
            <a:r>
              <a:rPr lang="hu-HU" sz="2400" dirty="0" smtClean="0"/>
              <a:t>-rom</a:t>
            </a:r>
          </a:p>
          <a:p>
            <a:r>
              <a:rPr lang="hu-HU" sz="2400" dirty="0" err="1" smtClean="0"/>
              <a:t>Shakes-peare</a:t>
            </a:r>
            <a:endParaRPr lang="hu-HU" sz="2400" dirty="0" smtClean="0"/>
          </a:p>
          <a:p>
            <a:r>
              <a:rPr lang="hu-HU" sz="2400" dirty="0" smtClean="0"/>
              <a:t>rend-őr</a:t>
            </a:r>
          </a:p>
          <a:p>
            <a:r>
              <a:rPr lang="hu-HU" sz="2400" dirty="0" err="1" smtClean="0"/>
              <a:t>Veszp</a:t>
            </a:r>
            <a:r>
              <a:rPr lang="hu-HU" sz="2400" dirty="0" smtClean="0"/>
              <a:t>-rém</a:t>
            </a:r>
          </a:p>
        </p:txBody>
      </p:sp>
    </p:spTree>
    <p:extLst>
      <p:ext uri="{BB962C8B-B14F-4D97-AF65-F5344CB8AC3E}">
        <p14:creationId xmlns:p14="http://schemas.microsoft.com/office/powerpoint/2010/main" val="3235394978"/>
      </p:ext>
    </p:extLst>
  </p:cSld>
  <p:clrMapOvr>
    <a:masterClrMapping/>
  </p:clrMapOvr>
</p:sld>
</file>

<file path=ppt/theme/theme1.xml><?xml version="1.0" encoding="utf-8"?>
<a:theme xmlns:a="http://schemas.openxmlformats.org/drawingml/2006/main" name="Szálak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219</TotalTime>
  <Words>135</Words>
  <Application>Microsoft Office PowerPoint</Application>
  <PresentationFormat>Egyéni</PresentationFormat>
  <Paragraphs>39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Szálak</vt:lpstr>
      <vt:lpstr>A magyar helyesírás alapjai Основи угорського правопису</vt:lpstr>
      <vt:lpstr>PowerPoint bemutató</vt:lpstr>
      <vt:lpstr>Hogy tudd ….</vt:lpstr>
      <vt:lpstr>… mikor írjuk külön vagy egybe a szavakat</vt:lpstr>
      <vt:lpstr>… hogyan írjuk helyesen a földrajzi neveket</vt:lpstr>
      <vt:lpstr>… hogyan írjuk helyesen a számokat és a keltezést</vt:lpstr>
      <vt:lpstr>… hogyan írjuk helyesen az idegen szavakat</vt:lpstr>
      <vt:lpstr>… hogyan írjuk helyesen a mozaikszókat és a rövidítéseket</vt:lpstr>
      <vt:lpstr>… elválasztani a szavakat</vt:lpstr>
      <vt:lpstr>… mikor melyik írásjelet használd</vt:lpstr>
      <vt:lpstr>A lehetőség előtted,  a döntés a kezedben,  válaszd  A magyar helyesírás alapjai-t!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magyar helyesírás alapjai Основи угорського правопису</dc:title>
  <dc:creator>Windows-felhasználó</dc:creator>
  <cp:lastModifiedBy>Gazdag Vilmos</cp:lastModifiedBy>
  <cp:revision>13</cp:revision>
  <dcterms:created xsi:type="dcterms:W3CDTF">2021-08-20T18:05:14Z</dcterms:created>
  <dcterms:modified xsi:type="dcterms:W3CDTF">2021-09-02T17:59:29Z</dcterms:modified>
</cp:coreProperties>
</file>