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9" r:id="rId5"/>
    <p:sldId id="267" r:id="rId6"/>
    <p:sldId id="261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2FB885-EAB0-4647-912F-BBA5EF97992D}" type="datetimeFigureOut">
              <a:rPr lang="hu-HU" smtClean="0"/>
              <a:pPr/>
              <a:t>2021.08.22.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641C41-A71C-4577-93AC-DAACE4C3B9C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9064" y="1785926"/>
            <a:ext cx="8214902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Nyelv és társadalom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választható tantárgy I. évfolyamos </a:t>
            </a:r>
            <a:r>
              <a:rPr lang="hu-H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</a:t>
            </a:r>
            <a:r>
              <a:rPr lang="hu-HU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és Ma hallgatók számára</a:t>
            </a:r>
            <a:br>
              <a:rPr lang="hu-HU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hu-H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3050" y="428604"/>
            <a:ext cx="8353792" cy="714380"/>
          </a:xfrm>
        </p:spPr>
        <p:txBody>
          <a:bodyPr/>
          <a:lstStyle/>
          <a:p>
            <a:pPr algn="ctr"/>
            <a:r>
              <a:rPr lang="hu-HU" b="1" dirty="0" smtClean="0"/>
              <a:t>II. Rákóczi Ferenc Kárpátaljai Magyar Főiskola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00430" y="485776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Oktató: </a:t>
            </a:r>
            <a:r>
              <a:rPr lang="hu-HU" dirty="0" err="1" smtClean="0"/>
              <a:t>Dudics</a:t>
            </a:r>
            <a:r>
              <a:rPr lang="hu-HU" dirty="0" smtClean="0"/>
              <a:t> Katalin</a:t>
            </a:r>
          </a:p>
          <a:p>
            <a:r>
              <a:rPr lang="hu-HU" dirty="0" smtClean="0"/>
              <a:t> Filológia Tanszék Magyar Tanszéki Csoport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115328" cy="1714512"/>
          </a:xfrm>
        </p:spPr>
        <p:txBody>
          <a:bodyPr/>
          <a:lstStyle/>
          <a:p>
            <a:pPr algn="ctr"/>
            <a:r>
              <a:rPr lang="hu-HU" dirty="0" smtClean="0"/>
              <a:t>Várjuk jelentkezését!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Miért jó, ha környezetünk nyelvhasználatáról többet tudunk meg?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3"/>
          </a:xfrm>
        </p:spPr>
        <p:txBody>
          <a:bodyPr>
            <a:normAutofit fontScale="77500" lnSpcReduction="20000"/>
          </a:bodyPr>
          <a:lstStyle/>
          <a:p>
            <a:r>
              <a:rPr lang="hu-HU" sz="3200" dirty="0" smtClean="0"/>
              <a:t>Magabiztosabban mozoghatunk bármely kommunikációs helyzetben.</a:t>
            </a:r>
          </a:p>
          <a:p>
            <a:r>
              <a:rPr lang="hu-HU" sz="3200" dirty="0" smtClean="0"/>
              <a:t>Megtudhatjuk, mik alakítják anyanyelvünk különböző változatait.</a:t>
            </a:r>
          </a:p>
          <a:p>
            <a:r>
              <a:rPr lang="hu-HU" sz="3200" dirty="0" smtClean="0"/>
              <a:t>Megismerkedhetünk azokkal az intézkedésekkel, amelyek </a:t>
            </a:r>
            <a:r>
              <a:rPr lang="hu-HU" sz="3200" dirty="0" err="1" smtClean="0"/>
              <a:t>anyanyelvhasználati</a:t>
            </a:r>
            <a:r>
              <a:rPr lang="hu-HU" sz="3200" dirty="0" smtClean="0"/>
              <a:t> jogainkat szabályozzák Ukrajnában</a:t>
            </a:r>
          </a:p>
          <a:p>
            <a:pPr algn="just">
              <a:buNone/>
            </a:pPr>
            <a:endParaRPr lang="hu-HU" dirty="0"/>
          </a:p>
        </p:txBody>
      </p:sp>
      <p:pic>
        <p:nvPicPr>
          <p:cNvPr id="6" name="Picture 2" descr="C:\Users\Dudics Katalin\Desktop\borít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393" y="1498792"/>
            <a:ext cx="2932631" cy="464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dics Katalin\Downloads\Word Ar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6800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I. modul témakörei kapcsán a következőket tisztázzuk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Hogyan/miért befolyásolják a társadalmi változások a nyelvhasználatot? S miért szükséges ennek kutatása?</a:t>
            </a:r>
          </a:p>
          <a:p>
            <a:r>
              <a:rPr lang="hu-HU" dirty="0" smtClean="0"/>
              <a:t>Miért beszélnek különbözően az azonos anyanyelvű emberek is? Mitől függ a beszédünk? </a:t>
            </a:r>
          </a:p>
          <a:p>
            <a:r>
              <a:rPr lang="hu-HU" dirty="0" smtClean="0"/>
              <a:t>Miért tartunk egy nyelvet/nyelvváltozatot szépnek vagy éppen csúnyának, hasznosnak vagy kevéssé hasznosnak?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dics Katalin\Downloads\Word Art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6800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II. modul témakörei kapcsán a következőket tisztázzuk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Mióta folynak olyan nyelvészeti kutatások területünkön, amik a társadalmi körülményekkel összefüggésben vizsgálják a valós nyelvhasználatot?</a:t>
            </a:r>
          </a:p>
          <a:p>
            <a:r>
              <a:rPr lang="hu-HU" dirty="0" smtClean="0"/>
              <a:t>Mely kiadványokból, honlapokról kaphatunk hiteles információkat NEM NYELVÉSZKÉNT nyelvi kérdésekről?</a:t>
            </a:r>
          </a:p>
          <a:p>
            <a:r>
              <a:rPr lang="hu-HU" dirty="0" smtClean="0"/>
              <a:t>Miért szükséges ezekről tudnunk? Hogyan könnyíthetik meg mindenapjainkat, munkánkat?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dics Katalin\Downloads\Word Art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6800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III. modul témakörei kapcsán a következőket tisztázzuk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Milyen rendeletek, törvények érintik, szabályozzák a nyelvhasználatot Ukrajnában?</a:t>
            </a:r>
          </a:p>
          <a:p>
            <a:r>
              <a:rPr lang="hu-HU" dirty="0" smtClean="0"/>
              <a:t>Mi az a nyelvi tervezés, mi az az oktatástervezés, s hogyan valósul ez meg a kárpátaljai magyar közösség esetében?</a:t>
            </a:r>
          </a:p>
          <a:p>
            <a:r>
              <a:rPr lang="hu-HU" dirty="0" smtClean="0"/>
              <a:t>Mit értünk nyelvi hátrányos helyzeten? Mi köze ehhez a nyelvjárásoknak, s miért fontos a pedagógusok szerepe ezek kapcsán?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tantárgy teljesítéséhez a következők szükségesek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egy csoportos hagyományos vagy elektronikus portfólió elkészítése és bemutatása egy tetszőlegesen kiválasztott témáról (</a:t>
            </a:r>
            <a:r>
              <a:rPr lang="hu-HU" sz="1700" dirty="0" smtClean="0"/>
              <a:t>I. A különböző nyelvváltozatok megítélése Kárpátalján II. A nyelvi tervezés, ennek megvalósulása Kárpátalján III. A különböző nyelvváltozatok megjelenése Kárpátalja magyar iskoláiban) </a:t>
            </a:r>
            <a:r>
              <a:rPr lang="hu-HU" dirty="0" smtClean="0"/>
              <a:t>40 pont</a:t>
            </a:r>
          </a:p>
          <a:p>
            <a:r>
              <a:rPr lang="hu-HU" dirty="0" smtClean="0"/>
              <a:t> egy esszé megírása szükséges, melyben a félév során megfogalmazódott gondolataikat írják le a megszerzett ismereteikre alapozva. 60 pont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</TotalTime>
  <Words>290</Words>
  <Application>Microsoft Office PowerPoint</Application>
  <PresentationFormat>Diavetítés a képernyőre (4:3 oldalarány)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Technika</vt:lpstr>
      <vt:lpstr>Nyelv és társadalom  választható tantárgy I. évfolyamos ba és Ma hallgatók számára </vt:lpstr>
      <vt:lpstr>Miért jó, ha környezetünk nyelvhasználatáról többet tudunk meg?</vt:lpstr>
      <vt:lpstr>3. dia</vt:lpstr>
      <vt:lpstr>Az I. modul témakörei kapcsán a következőket tisztázzuk</vt:lpstr>
      <vt:lpstr>5. dia</vt:lpstr>
      <vt:lpstr>Az II. modul témakörei kapcsán a következőket tisztázzuk</vt:lpstr>
      <vt:lpstr>7. dia</vt:lpstr>
      <vt:lpstr>Az III. modul témakörei kapcsán a következőket tisztázzuk</vt:lpstr>
      <vt:lpstr>A tantárgy teljesítéséhez a következők szükségesek</vt:lpstr>
      <vt:lpstr>Várjuk jelentkezését!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Nyelv és társadalom  választható tárgy</dc:title>
  <dc:creator>Dudics Katalin</dc:creator>
  <cp:lastModifiedBy>Dudics Katalin</cp:lastModifiedBy>
  <cp:revision>14</cp:revision>
  <dcterms:created xsi:type="dcterms:W3CDTF">2021-08-15T09:09:19Z</dcterms:created>
  <dcterms:modified xsi:type="dcterms:W3CDTF">2021-08-22T06:25:22Z</dcterms:modified>
</cp:coreProperties>
</file>