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04" d="100"/>
          <a:sy n="104" d="100"/>
        </p:scale>
        <p:origin x="-75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2A54C80-263E-416B-A8E0-580EDEADCBDC}" type="datetimeFigureOut">
              <a:rPr lang="en-US" dirty="0"/>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8/31/2021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33580B4-C918-467A-B7B4-5F139B510655}"/>
              </a:ext>
            </a:extLst>
          </p:cNvPr>
          <p:cNvSpPr>
            <a:spLocks noGrp="1"/>
          </p:cNvSpPr>
          <p:nvPr>
            <p:ph type="ctrTitle"/>
          </p:nvPr>
        </p:nvSpPr>
        <p:spPr/>
        <p:txBody>
          <a:bodyPr/>
          <a:lstStyle/>
          <a:p>
            <a:pPr algn="ctr"/>
            <a:r>
              <a:rPr lang="en-GB" dirty="0"/>
              <a:t>BUSINESS CORRESPONDENCE</a:t>
            </a:r>
            <a:endParaRPr lang="ru-RU" dirty="0"/>
          </a:p>
        </p:txBody>
      </p:sp>
      <p:sp>
        <p:nvSpPr>
          <p:cNvPr id="3" name="Szövegdoboz 2"/>
          <p:cNvSpPr txBox="1"/>
          <p:nvPr/>
        </p:nvSpPr>
        <p:spPr>
          <a:xfrm>
            <a:off x="2496312" y="4581144"/>
            <a:ext cx="6601968" cy="707886"/>
          </a:xfrm>
          <a:prstGeom prst="rect">
            <a:avLst/>
          </a:prstGeom>
          <a:noFill/>
        </p:spPr>
        <p:txBody>
          <a:bodyPr wrap="square" rtlCol="0">
            <a:spAutoFit/>
          </a:bodyPr>
          <a:lstStyle/>
          <a:p>
            <a:pPr algn="ctr"/>
            <a:r>
              <a:rPr lang="hu-HU" sz="2000" b="1" dirty="0" err="1"/>
              <a:t>Course</a:t>
            </a:r>
            <a:r>
              <a:rPr lang="hu-HU" sz="2000" b="1" dirty="0"/>
              <a:t> </a:t>
            </a:r>
            <a:r>
              <a:rPr lang="hu-HU" sz="2000" b="1" dirty="0" err="1" smtClean="0"/>
              <a:t>coordinator</a:t>
            </a:r>
            <a:r>
              <a:rPr lang="hu-HU" sz="2000" b="1" dirty="0" smtClean="0"/>
              <a:t>: </a:t>
            </a:r>
          </a:p>
          <a:p>
            <a:pPr algn="ctr"/>
            <a:r>
              <a:rPr lang="it-IT" sz="2000" dirty="0" smtClean="0"/>
              <a:t>Dr </a:t>
            </a:r>
            <a:r>
              <a:rPr lang="it-IT" sz="2000" dirty="0"/>
              <a:t>Vrabel T., PhD, Associate professor</a:t>
            </a:r>
            <a:r>
              <a:rPr lang="hu-HU" sz="2000" dirty="0" smtClean="0"/>
              <a:t> </a:t>
            </a:r>
            <a:endParaRPr lang="hu-HU" sz="2000" dirty="0"/>
          </a:p>
        </p:txBody>
      </p:sp>
    </p:spTree>
    <p:extLst>
      <p:ext uri="{BB962C8B-B14F-4D97-AF65-F5344CB8AC3E}">
        <p14:creationId xmlns:p14="http://schemas.microsoft.com/office/powerpoint/2010/main" val="4237997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3F555297-BB19-42D1-8F3D-8368DE424E47}"/>
              </a:ext>
            </a:extLst>
          </p:cNvPr>
          <p:cNvSpPr>
            <a:spLocks noGrp="1"/>
          </p:cNvSpPr>
          <p:nvPr>
            <p:ph idx="1"/>
          </p:nvPr>
        </p:nvSpPr>
        <p:spPr>
          <a:xfrm>
            <a:off x="694506" y="1327755"/>
            <a:ext cx="8596668" cy="3880773"/>
          </a:xfrm>
        </p:spPr>
        <p:txBody>
          <a:bodyPr>
            <a:normAutofit lnSpcReduction="10000"/>
          </a:bodyPr>
          <a:lstStyle/>
          <a:p>
            <a:pPr algn="just"/>
            <a:r>
              <a:rPr lang="en-GB" sz="3200" dirty="0"/>
              <a:t>Business correspondence course focuses on the foreign student of English who has mastered basic grammar, acquired a fair vocabulary, some idioms, and who now wishes to apply his knowledge to the study of business letter writing. It gives examples of letters written in a clear, direct, friendly and positive style.</a:t>
            </a:r>
            <a:endParaRPr lang="ru-RU" sz="3200" dirty="0"/>
          </a:p>
        </p:txBody>
      </p:sp>
    </p:spTree>
    <p:extLst>
      <p:ext uri="{BB962C8B-B14F-4D97-AF65-F5344CB8AC3E}">
        <p14:creationId xmlns:p14="http://schemas.microsoft.com/office/powerpoint/2010/main" val="3970860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3F555297-BB19-42D1-8F3D-8368DE424E47}"/>
              </a:ext>
            </a:extLst>
          </p:cNvPr>
          <p:cNvSpPr>
            <a:spLocks noGrp="1"/>
          </p:cNvSpPr>
          <p:nvPr>
            <p:ph idx="1"/>
          </p:nvPr>
        </p:nvSpPr>
        <p:spPr>
          <a:xfrm>
            <a:off x="694506" y="1107583"/>
            <a:ext cx="8596668" cy="4511899"/>
          </a:xfrm>
        </p:spPr>
        <p:txBody>
          <a:bodyPr>
            <a:normAutofit/>
          </a:bodyPr>
          <a:lstStyle/>
          <a:p>
            <a:pPr algn="just"/>
            <a:r>
              <a:rPr lang="en-GB" sz="3200" dirty="0"/>
              <a:t>The course gives 150 specimen letters, as well as some 740 phrases and extracts from letters. No course of commercial correspondence could reproduce specimen letters in every style of expression used in commercial writing, but the carefully classified groups of phrases given will enable the students to build their own letters on the patters of the specimens. </a:t>
            </a:r>
            <a:endParaRPr lang="ru-RU" sz="3200" dirty="0"/>
          </a:p>
        </p:txBody>
      </p:sp>
    </p:spTree>
    <p:extLst>
      <p:ext uri="{BB962C8B-B14F-4D97-AF65-F5344CB8AC3E}">
        <p14:creationId xmlns:p14="http://schemas.microsoft.com/office/powerpoint/2010/main" val="1127207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3F555297-BB19-42D1-8F3D-8368DE424E47}"/>
              </a:ext>
            </a:extLst>
          </p:cNvPr>
          <p:cNvSpPr>
            <a:spLocks noGrp="1"/>
          </p:cNvSpPr>
          <p:nvPr>
            <p:ph idx="1"/>
          </p:nvPr>
        </p:nvSpPr>
        <p:spPr>
          <a:xfrm>
            <a:off x="690213" y="163132"/>
            <a:ext cx="8596668" cy="6336406"/>
          </a:xfrm>
        </p:spPr>
        <p:txBody>
          <a:bodyPr>
            <a:normAutofit/>
          </a:bodyPr>
          <a:lstStyle/>
          <a:p>
            <a:pPr algn="just"/>
            <a:r>
              <a:rPr lang="en-GB" sz="2000" dirty="0"/>
              <a:t>The themes of the specimen letters is varied and includes: </a:t>
            </a:r>
          </a:p>
          <a:p>
            <a:pPr marL="514350" indent="-514350" algn="just">
              <a:buFont typeface="+mj-lt"/>
              <a:buAutoNum type="arabicParenR"/>
            </a:pPr>
            <a:r>
              <a:rPr lang="en-GB" sz="2000" dirty="0"/>
              <a:t>business letter writing</a:t>
            </a:r>
          </a:p>
          <a:p>
            <a:pPr marL="514350" indent="-514350" algn="just">
              <a:buFont typeface="+mj-lt"/>
              <a:buAutoNum type="arabicParenR"/>
            </a:pPr>
            <a:r>
              <a:rPr lang="en-GB" sz="2000" dirty="0"/>
              <a:t>the letter heading and the layout</a:t>
            </a:r>
          </a:p>
          <a:p>
            <a:pPr marL="514350" indent="-514350" algn="just">
              <a:buFont typeface="+mj-lt"/>
              <a:buAutoNum type="arabicParenR"/>
            </a:pPr>
            <a:r>
              <a:rPr lang="en-GB" sz="2000" dirty="0"/>
              <a:t>the enquiry</a:t>
            </a:r>
          </a:p>
          <a:p>
            <a:pPr marL="514350" indent="-514350" algn="just">
              <a:buFont typeface="+mj-lt"/>
              <a:buAutoNum type="arabicParenR"/>
            </a:pPr>
            <a:r>
              <a:rPr lang="en-GB" sz="2000" dirty="0"/>
              <a:t>replies to enquiries: offers</a:t>
            </a:r>
          </a:p>
          <a:p>
            <a:pPr marL="514350" indent="-514350" algn="just">
              <a:buFont typeface="+mj-lt"/>
              <a:buAutoNum type="arabicParenR"/>
            </a:pPr>
            <a:r>
              <a:rPr lang="en-GB" sz="2000" dirty="0"/>
              <a:t>orders and execution of orders</a:t>
            </a:r>
          </a:p>
          <a:p>
            <a:pPr marL="514350" indent="-514350" algn="just">
              <a:buFont typeface="+mj-lt"/>
              <a:buAutoNum type="arabicParenR"/>
            </a:pPr>
            <a:r>
              <a:rPr lang="en-GB" sz="2000" dirty="0"/>
              <a:t>packing and despatch</a:t>
            </a:r>
          </a:p>
          <a:p>
            <a:pPr marL="514350" indent="-514350" algn="just">
              <a:buFont typeface="+mj-lt"/>
              <a:buAutoNum type="arabicParenR"/>
            </a:pPr>
            <a:r>
              <a:rPr lang="en-GB" sz="2000" dirty="0"/>
              <a:t>invoicing, accounting, and settlement of accounts</a:t>
            </a:r>
          </a:p>
          <a:p>
            <a:pPr marL="514350" indent="-514350" algn="just">
              <a:buFont typeface="+mj-lt"/>
              <a:buAutoNum type="arabicParenR"/>
            </a:pPr>
            <a:r>
              <a:rPr lang="en-GB" sz="2000" dirty="0"/>
              <a:t>shipping and forwarding</a:t>
            </a:r>
          </a:p>
          <a:p>
            <a:pPr marL="514350" indent="-514350" algn="just">
              <a:buFont typeface="+mj-lt"/>
              <a:buAutoNum type="arabicParenR"/>
            </a:pPr>
            <a:r>
              <a:rPr lang="en-GB" sz="2000" dirty="0"/>
              <a:t>banking and payments in foreign trade</a:t>
            </a:r>
          </a:p>
          <a:p>
            <a:pPr marL="514350" indent="-514350" algn="just">
              <a:buFont typeface="+mj-lt"/>
              <a:buAutoNum type="arabicParenR"/>
            </a:pPr>
            <a:r>
              <a:rPr lang="en-GB" sz="2000" dirty="0"/>
              <a:t>insurance</a:t>
            </a:r>
          </a:p>
          <a:p>
            <a:pPr marL="514350" indent="-514350" algn="just">
              <a:buFont typeface="+mj-lt"/>
              <a:buAutoNum type="arabicParenR"/>
            </a:pPr>
            <a:r>
              <a:rPr lang="en-GB" sz="2000" dirty="0"/>
              <a:t>complaints and replies to complaints</a:t>
            </a:r>
          </a:p>
          <a:p>
            <a:pPr marL="514350" indent="-514350" algn="just">
              <a:buFont typeface="+mj-lt"/>
              <a:buAutoNum type="arabicParenR"/>
            </a:pPr>
            <a:r>
              <a:rPr lang="en-GB" sz="2000" dirty="0"/>
              <a:t>agencies </a:t>
            </a:r>
          </a:p>
          <a:p>
            <a:pPr marL="514350" indent="-514350" algn="just">
              <a:buFont typeface="+mj-lt"/>
              <a:buAutoNum type="arabicParenR"/>
            </a:pPr>
            <a:r>
              <a:rPr lang="en-GB" sz="2000" dirty="0"/>
              <a:t>secretarial </a:t>
            </a:r>
          </a:p>
          <a:p>
            <a:pPr marL="514350" indent="-514350" algn="just">
              <a:buFont typeface="+mj-lt"/>
              <a:buAutoNum type="arabicParenR"/>
            </a:pPr>
            <a:endParaRPr lang="en-GB" sz="2000" dirty="0"/>
          </a:p>
          <a:p>
            <a:pPr marL="0" indent="0" algn="just">
              <a:buNone/>
            </a:pPr>
            <a:endParaRPr lang="ru-RU" sz="2000" dirty="0"/>
          </a:p>
        </p:txBody>
      </p:sp>
    </p:spTree>
    <p:extLst>
      <p:ext uri="{BB962C8B-B14F-4D97-AF65-F5344CB8AC3E}">
        <p14:creationId xmlns:p14="http://schemas.microsoft.com/office/powerpoint/2010/main" val="944335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3F555297-BB19-42D1-8F3D-8368DE424E47}"/>
              </a:ext>
            </a:extLst>
          </p:cNvPr>
          <p:cNvSpPr>
            <a:spLocks noGrp="1"/>
          </p:cNvSpPr>
          <p:nvPr>
            <p:ph idx="1"/>
          </p:nvPr>
        </p:nvSpPr>
        <p:spPr>
          <a:xfrm>
            <a:off x="694506" y="1327755"/>
            <a:ext cx="8596668" cy="3880773"/>
          </a:xfrm>
        </p:spPr>
        <p:txBody>
          <a:bodyPr>
            <a:normAutofit/>
          </a:bodyPr>
          <a:lstStyle/>
          <a:p>
            <a:pPr marL="0" indent="0" algn="just">
              <a:buNone/>
            </a:pPr>
            <a:r>
              <a:rPr lang="en-GB" sz="3200" dirty="0"/>
              <a:t>Each theme comprises a short description of the topic, necessary terminology that is explained in notes, synonyms, abbreviations used in business correspondence, etc. Students can master the material in practice by doing exercises on the particular topic.</a:t>
            </a:r>
            <a:endParaRPr lang="ru-RU" sz="3200" dirty="0"/>
          </a:p>
        </p:txBody>
      </p:sp>
    </p:spTree>
    <p:extLst>
      <p:ext uri="{BB962C8B-B14F-4D97-AF65-F5344CB8AC3E}">
        <p14:creationId xmlns:p14="http://schemas.microsoft.com/office/powerpoint/2010/main" val="607409889"/>
      </p:ext>
    </p:extLst>
  </p:cSld>
  <p:clrMapOvr>
    <a:masterClrMapping/>
  </p:clrMapOvr>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39</TotalTime>
  <Words>234</Words>
  <Application>Microsoft Office PowerPoint</Application>
  <PresentationFormat>Egyéni</PresentationFormat>
  <Paragraphs>20</Paragraphs>
  <Slides>5</Slides>
  <Notes>0</Notes>
  <HiddenSlides>0</HiddenSlides>
  <MMClips>0</MMClips>
  <ScaleCrop>false</ScaleCrop>
  <HeadingPairs>
    <vt:vector size="4" baseType="variant">
      <vt:variant>
        <vt:lpstr>Téma</vt:lpstr>
      </vt:variant>
      <vt:variant>
        <vt:i4>1</vt:i4>
      </vt:variant>
      <vt:variant>
        <vt:lpstr>Diacímek</vt:lpstr>
      </vt:variant>
      <vt:variant>
        <vt:i4>5</vt:i4>
      </vt:variant>
    </vt:vector>
  </HeadingPairs>
  <TitlesOfParts>
    <vt:vector size="6" baseType="lpstr">
      <vt:lpstr>Грань</vt:lpstr>
      <vt:lpstr>BUSINESS CORRESPONDENCE</vt:lpstr>
      <vt:lpstr>PowerPoint bemutató</vt:lpstr>
      <vt:lpstr>PowerPoint bemutató</vt:lpstr>
      <vt:lpstr>PowerPoint bemutató</vt:lpstr>
      <vt:lpstr>PowerPoint bemutató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Tomash Vrabel</dc:creator>
  <cp:lastModifiedBy>Gazdag Vilmos</cp:lastModifiedBy>
  <cp:revision>3</cp:revision>
  <dcterms:created xsi:type="dcterms:W3CDTF">2021-08-19T13:26:00Z</dcterms:created>
  <dcterms:modified xsi:type="dcterms:W3CDTF">2021-08-31T17:53:02Z</dcterms:modified>
</cp:coreProperties>
</file>