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2021. 09. 02.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2021. 09. 02.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2021. 09. 02.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2021. 09. 02.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2021. 09. 02.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2021. 09. 02.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2021. 09. 02.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2021. 09. 02.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2021. 09. 02.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2021. 09. 02.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2021. 09. 02.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2021. 09. 02.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514599"/>
          </a:xfrm>
        </p:spPr>
        <p:txBody>
          <a:bodyPr>
            <a:noAutofit/>
          </a:bodyPr>
          <a:lstStyle/>
          <a:p>
            <a:r>
              <a:rPr lang="en-GB" sz="5600" b="1" dirty="0">
                <a:latin typeface="Edwardian Script ITC" pitchFamily="66" charset="0"/>
              </a:rPr>
              <a:t>Country </a:t>
            </a:r>
            <a:r>
              <a:rPr lang="en-GB" sz="5600" b="1" dirty="0" smtClean="0">
                <a:latin typeface="Edwardian Script ITC" pitchFamily="66" charset="0"/>
              </a:rPr>
              <a:t>Studies:</a:t>
            </a:r>
            <a:br>
              <a:rPr lang="en-GB" sz="5600" b="1" dirty="0" smtClean="0">
                <a:latin typeface="Edwardian Script ITC" pitchFamily="66" charset="0"/>
              </a:rPr>
            </a:br>
            <a:r>
              <a:rPr lang="en-GB" sz="5600" b="1" dirty="0" smtClean="0">
                <a:latin typeface="Edwardian Script ITC" pitchFamily="66" charset="0"/>
              </a:rPr>
              <a:t>Anglo-Saxon </a:t>
            </a:r>
            <a:r>
              <a:rPr lang="en-GB" sz="5600" b="1" dirty="0">
                <a:latin typeface="Edwardian Script ITC" pitchFamily="66" charset="0"/>
              </a:rPr>
              <a:t>Culture</a:t>
            </a:r>
            <a:endParaRPr lang="hu-HU" sz="5600" b="1" dirty="0">
              <a:latin typeface="Edwardian Script ITC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259228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1464"/>
            <a:ext cx="2666095" cy="133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41168"/>
            <a:ext cx="259228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1463"/>
            <a:ext cx="2592288" cy="1331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49728"/>
            <a:ext cx="2282081" cy="149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051720" y="4149080"/>
            <a:ext cx="574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Natália Bányász, PhD, </a:t>
            </a:r>
            <a:r>
              <a:rPr lang="hu-HU" sz="2400" b="1" dirty="0" err="1"/>
              <a:t>Associate</a:t>
            </a:r>
            <a:r>
              <a:rPr lang="hu-HU" sz="2400" b="1" dirty="0"/>
              <a:t> professor</a:t>
            </a:r>
          </a:p>
        </p:txBody>
      </p:sp>
    </p:spTree>
    <p:extLst>
      <p:ext uri="{BB962C8B-B14F-4D97-AF65-F5344CB8AC3E}">
        <p14:creationId xmlns:p14="http://schemas.microsoft.com/office/powerpoint/2010/main" val="29638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Comic Sans MS" pitchFamily="66" charset="0"/>
              </a:rPr>
              <a:t>Course Outline</a:t>
            </a:r>
            <a:endParaRPr lang="hu-HU" sz="7200" dirty="0"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omic Sans MS" pitchFamily="66" charset="0"/>
              </a:rPr>
              <a:t>Course Type: optional course</a:t>
            </a:r>
            <a:endParaRPr lang="hu-HU" sz="2400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Number of  ECTS credits: </a:t>
            </a:r>
            <a:r>
              <a:rPr lang="uk-UA" sz="2400" dirty="0">
                <a:latin typeface="Comic Sans MS" pitchFamily="66" charset="0"/>
              </a:rPr>
              <a:t>4</a:t>
            </a:r>
            <a:endParaRPr lang="hu-HU" sz="2400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Lectures: </a:t>
            </a:r>
            <a:r>
              <a:rPr lang="en-GB" sz="2400" dirty="0" smtClean="0">
                <a:latin typeface="Comic Sans MS" pitchFamily="66" charset="0"/>
              </a:rPr>
              <a:t>16</a:t>
            </a:r>
            <a:endParaRPr lang="hu-HU" sz="2400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Seminars: </a:t>
            </a:r>
            <a:r>
              <a:rPr lang="hu-HU" sz="2400" dirty="0">
                <a:latin typeface="Comic Sans MS" pitchFamily="66" charset="0"/>
              </a:rPr>
              <a:t>30</a:t>
            </a:r>
          </a:p>
          <a:p>
            <a:r>
              <a:rPr lang="en-GB" sz="2400" dirty="0">
                <a:latin typeface="Comic Sans MS" pitchFamily="66" charset="0"/>
              </a:rPr>
              <a:t>Independent study: </a:t>
            </a:r>
            <a:r>
              <a:rPr lang="hu-HU" sz="2400" dirty="0" smtClean="0">
                <a:latin typeface="Comic Sans MS" pitchFamily="66" charset="0"/>
              </a:rPr>
              <a:t>74</a:t>
            </a:r>
            <a:endParaRPr lang="hu-HU" sz="24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1"/>
          <a:stretch/>
        </p:blipFill>
        <p:spPr bwMode="auto">
          <a:xfrm>
            <a:off x="5004048" y="1844824"/>
            <a:ext cx="3901185" cy="39080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4196055" cy="2445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8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Aim of the Course</a:t>
            </a:r>
            <a:endParaRPr lang="hu-HU" dirty="0"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898776" cy="4968552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increase </a:t>
            </a:r>
            <a:r>
              <a:rPr lang="en-US" sz="2200" dirty="0">
                <a:latin typeface="Comic Sans MS" pitchFamily="66" charset="0"/>
              </a:rPr>
              <a:t>cultural understanding and tolerance by learning about societies and cultures</a:t>
            </a:r>
          </a:p>
          <a:p>
            <a:r>
              <a:rPr lang="en-US" sz="2200" dirty="0" smtClean="0">
                <a:latin typeface="Comic Sans MS" pitchFamily="66" charset="0"/>
              </a:rPr>
              <a:t>increase </a:t>
            </a:r>
            <a:r>
              <a:rPr lang="en-US" sz="2200" dirty="0">
                <a:latin typeface="Comic Sans MS" pitchFamily="66" charset="0"/>
              </a:rPr>
              <a:t>the cultural awareness of different art movements</a:t>
            </a:r>
          </a:p>
          <a:p>
            <a:r>
              <a:rPr lang="en-US" sz="2200" dirty="0" smtClean="0">
                <a:latin typeface="Comic Sans MS" pitchFamily="66" charset="0"/>
              </a:rPr>
              <a:t>better understanding of </a:t>
            </a:r>
            <a:r>
              <a:rPr lang="en-US" sz="2200" dirty="0">
                <a:latin typeface="Comic Sans MS" pitchFamily="66" charset="0"/>
              </a:rPr>
              <a:t>the historical background of arts and its effect on today’s society</a:t>
            </a:r>
          </a:p>
          <a:p>
            <a:r>
              <a:rPr lang="en-US" sz="2200" dirty="0" smtClean="0">
                <a:latin typeface="Comic Sans MS" pitchFamily="66" charset="0"/>
              </a:rPr>
              <a:t>understanding </a:t>
            </a:r>
            <a:r>
              <a:rPr lang="en-US" sz="2200" dirty="0">
                <a:latin typeface="Comic Sans MS" pitchFamily="66" charset="0"/>
              </a:rPr>
              <a:t>the past and present art movements of the UK</a:t>
            </a:r>
          </a:p>
          <a:p>
            <a:endParaRPr lang="hu-HU" sz="2200" dirty="0"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706380" cy="2470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917" y="4077072"/>
            <a:ext cx="3476625" cy="237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3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GB" sz="5300" dirty="0">
                <a:latin typeface="Comic Sans MS" pitchFamily="66" charset="0"/>
              </a:rPr>
              <a:t>Main topics</a:t>
            </a:r>
            <a:endParaRPr lang="hu-HU" dirty="0"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itchFamily="66" charset="0"/>
              </a:rPr>
              <a:t>Becoming British. British cultural </a:t>
            </a:r>
            <a:r>
              <a:rPr lang="en-US" dirty="0" smtClean="0">
                <a:latin typeface="Comic Sans MS" pitchFamily="66" charset="0"/>
              </a:rPr>
              <a:t>life</a:t>
            </a:r>
          </a:p>
          <a:p>
            <a:r>
              <a:rPr lang="en-GB" dirty="0">
                <a:latin typeface="Comic Sans MS" pitchFamily="66" charset="0"/>
              </a:rPr>
              <a:t>British </a:t>
            </a:r>
            <a:r>
              <a:rPr lang="en-GB" dirty="0" smtClean="0">
                <a:latin typeface="Comic Sans MS" pitchFamily="66" charset="0"/>
              </a:rPr>
              <a:t>cuisine</a:t>
            </a:r>
          </a:p>
          <a:p>
            <a:r>
              <a:rPr lang="en-GB" dirty="0">
                <a:latin typeface="Comic Sans MS" pitchFamily="66" charset="0"/>
              </a:rPr>
              <a:t>The ‘Celtic </a:t>
            </a:r>
            <a:r>
              <a:rPr lang="en-GB" dirty="0" smtClean="0">
                <a:latin typeface="Comic Sans MS" pitchFamily="66" charset="0"/>
              </a:rPr>
              <a:t>countries’ </a:t>
            </a:r>
          </a:p>
          <a:p>
            <a:r>
              <a:rPr lang="en-GB" dirty="0">
                <a:latin typeface="Comic Sans MS" pitchFamily="66" charset="0"/>
              </a:rPr>
              <a:t>Performing </a:t>
            </a:r>
            <a:r>
              <a:rPr lang="en-GB" dirty="0" smtClean="0">
                <a:latin typeface="Comic Sans MS" pitchFamily="66" charset="0"/>
              </a:rPr>
              <a:t>arts</a:t>
            </a:r>
          </a:p>
          <a:p>
            <a:r>
              <a:rPr lang="en-GB" dirty="0" smtClean="0">
                <a:latin typeface="Comic Sans MS" pitchFamily="66" charset="0"/>
              </a:rPr>
              <a:t>British Popular Music</a:t>
            </a:r>
          </a:p>
          <a:p>
            <a:r>
              <a:rPr lang="en-GB" dirty="0">
                <a:latin typeface="Comic Sans MS" pitchFamily="66" charset="0"/>
              </a:rPr>
              <a:t>British fashion</a:t>
            </a:r>
            <a:endParaRPr lang="en-GB" dirty="0" smtClean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British films</a:t>
            </a:r>
            <a:endParaRPr lang="hu-HU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3"/>
          <a:stretch/>
        </p:blipFill>
        <p:spPr bwMode="auto">
          <a:xfrm>
            <a:off x="5220072" y="2492896"/>
            <a:ext cx="3595241" cy="34196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6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British People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673426" cy="43971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151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105</Words>
  <Application>Microsoft Office PowerPoint</Application>
  <PresentationFormat>Diavetítés a képernyőre (4:3 oldalarány)</PresentationFormat>
  <Paragraphs>22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Country Studies: Anglo-Saxon Culture</vt:lpstr>
      <vt:lpstr>Course Outline</vt:lpstr>
      <vt:lpstr>Aim of the Course</vt:lpstr>
      <vt:lpstr>  Main topics</vt:lpstr>
      <vt:lpstr>Famous British People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Country Studies and Civilization</dc:title>
  <dc:creator>1</dc:creator>
  <cp:lastModifiedBy>Gazdag Vilmos</cp:lastModifiedBy>
  <cp:revision>24</cp:revision>
  <dcterms:created xsi:type="dcterms:W3CDTF">2021-08-17T13:25:41Z</dcterms:created>
  <dcterms:modified xsi:type="dcterms:W3CDTF">2021-09-02T18:21:28Z</dcterms:modified>
</cp:coreProperties>
</file>