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87" d="100"/>
          <a:sy n="87" d="100"/>
        </p:scale>
        <p:origin x="-22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14371-A79F-4F36-81F8-DEACF3569C43}" type="doc">
      <dgm:prSet loTypeId="urn:microsoft.com/office/officeart/2005/8/layout/vList4" loCatId="picture" qsTypeId="urn:microsoft.com/office/officeart/2005/8/quickstyle/3d1" qsCatId="3D" csTypeId="urn:microsoft.com/office/officeart/2005/8/colors/accent0_3" csCatId="mainScheme" phldr="1"/>
      <dgm:spPr/>
    </dgm:pt>
    <dgm:pt modelId="{4D3E4E67-94CA-4895-958C-19D07340D88B}">
      <dgm:prSet phldrT="[Текст]" custT="1"/>
      <dgm:spPr/>
      <dgm:t>
        <a:bodyPr/>
        <a:lstStyle/>
        <a:p>
          <a:r>
            <a:rPr lang="uk-UA" sz="1800" dirty="0">
              <a:latin typeface="Sitka Small" panose="02000505000000020004" pitchFamily="2" charset="0"/>
            </a:rPr>
            <a:t>Основними </a:t>
          </a:r>
          <a:r>
            <a:rPr lang="uk-UA" sz="1800" b="1" dirty="0">
              <a:latin typeface="Sitka Small" panose="02000505000000020004" pitchFamily="2" charset="0"/>
            </a:rPr>
            <a:t>завданнями</a:t>
          </a:r>
          <a:r>
            <a:rPr lang="uk-UA" sz="1800" dirty="0">
              <a:latin typeface="Sitka Small" panose="02000505000000020004" pitchFamily="2" charset="0"/>
            </a:rPr>
            <a:t> вивчення дисципліни є засвоїти знання, що розкривають специфіку літературної мови, її основні комунікативні ознаки та нормативні рівні; засвоїти знання, що розкривають специфіку літературної мови, її основні комунікативні ознаки та нормативні рівні</a:t>
          </a:r>
          <a:endParaRPr lang="ru-RU" sz="1800" dirty="0">
            <a:latin typeface="Sitka Small" panose="02000505000000020004" pitchFamily="2" charset="0"/>
          </a:endParaRPr>
        </a:p>
      </dgm:t>
    </dgm:pt>
    <dgm:pt modelId="{3B59FF9E-C544-470E-A3DF-FDACB56E20EE}" type="parTrans" cxnId="{CEABBA69-1323-453D-9909-7C14FDFB6EB3}">
      <dgm:prSet/>
      <dgm:spPr/>
      <dgm:t>
        <a:bodyPr/>
        <a:lstStyle/>
        <a:p>
          <a:endParaRPr lang="ru-RU"/>
        </a:p>
      </dgm:t>
    </dgm:pt>
    <dgm:pt modelId="{15803C4F-3FB6-4C8A-AF70-E819852F2136}" type="sibTrans" cxnId="{CEABBA69-1323-453D-9909-7C14FDFB6EB3}">
      <dgm:prSet/>
      <dgm:spPr/>
      <dgm:t>
        <a:bodyPr/>
        <a:lstStyle/>
        <a:p>
          <a:endParaRPr lang="ru-RU"/>
        </a:p>
      </dgm:t>
    </dgm:pt>
    <dgm:pt modelId="{D357E4C3-1CA5-4D1D-AFF4-A774B859C393}">
      <dgm:prSet phldrT="[Текст]"/>
      <dgm:spPr/>
      <dgm:t>
        <a:bodyPr/>
        <a:lstStyle/>
        <a:p>
          <a:r>
            <a:rPr lang="uk-UA" b="1" dirty="0">
              <a:latin typeface="Sitka Small" panose="02000505000000020004" pitchFamily="2" charset="0"/>
            </a:rPr>
            <a:t>Метою</a:t>
          </a:r>
          <a:r>
            <a:rPr lang="uk-UA" dirty="0">
              <a:latin typeface="Sitka Small" panose="02000505000000020004" pitchFamily="2" charset="0"/>
            </a:rPr>
            <a:t> вивчення дисципліни є ознайомити студентів з основними нормами культури мови та мовлення сучасної української літературної мови, удосконалити навички володіння нормами сучасного українського літературного слововживання, ознайомити з вимогами щодо відбору </a:t>
          </a:r>
          <a:r>
            <a:rPr lang="uk-UA" dirty="0" err="1">
              <a:latin typeface="Sitka Small" panose="02000505000000020004" pitchFamily="2" charset="0"/>
            </a:rPr>
            <a:t>мовних</a:t>
          </a:r>
          <a:r>
            <a:rPr lang="uk-UA" dirty="0">
              <a:latin typeface="Sitka Small" panose="02000505000000020004" pitchFamily="2" charset="0"/>
            </a:rPr>
            <a:t> засобів для конкретної мовленнєвої ситуації, виробити у них практичних умінь і навичок здійснювати мовленнєву комунікацію</a:t>
          </a:r>
          <a:endParaRPr lang="ru-RU" dirty="0">
            <a:latin typeface="Sitka Small" panose="02000505000000020004" pitchFamily="2" charset="0"/>
          </a:endParaRPr>
        </a:p>
      </dgm:t>
    </dgm:pt>
    <dgm:pt modelId="{A751DB79-9428-49E6-8EF7-22D501CF7726}" type="parTrans" cxnId="{3702D445-37DA-481D-8A69-581D406AB2EB}">
      <dgm:prSet/>
      <dgm:spPr/>
      <dgm:t>
        <a:bodyPr/>
        <a:lstStyle/>
        <a:p>
          <a:endParaRPr lang="ru-RU"/>
        </a:p>
      </dgm:t>
    </dgm:pt>
    <dgm:pt modelId="{3F50E3D7-0E26-4E4D-BF84-CBA4E72FC231}" type="sibTrans" cxnId="{3702D445-37DA-481D-8A69-581D406AB2EB}">
      <dgm:prSet/>
      <dgm:spPr/>
      <dgm:t>
        <a:bodyPr/>
        <a:lstStyle/>
        <a:p>
          <a:endParaRPr lang="ru-RU"/>
        </a:p>
      </dgm:t>
    </dgm:pt>
    <dgm:pt modelId="{E56BFF9A-6BCD-4A9B-9BBB-703B19780B9A}" type="pres">
      <dgm:prSet presAssocID="{95414371-A79F-4F36-81F8-DEACF3569C43}" presName="linear" presStyleCnt="0">
        <dgm:presLayoutVars>
          <dgm:dir/>
          <dgm:resizeHandles val="exact"/>
        </dgm:presLayoutVars>
      </dgm:prSet>
      <dgm:spPr/>
    </dgm:pt>
    <dgm:pt modelId="{D6C184F6-4ED3-442C-A00F-F7F711DD96B4}" type="pres">
      <dgm:prSet presAssocID="{4D3E4E67-94CA-4895-958C-19D07340D88B}" presName="comp" presStyleCnt="0"/>
      <dgm:spPr/>
    </dgm:pt>
    <dgm:pt modelId="{D5C0AD7C-3D0A-46F5-ACFC-C04166E1751B}" type="pres">
      <dgm:prSet presAssocID="{4D3E4E67-94CA-4895-958C-19D07340D88B}" presName="box" presStyleLbl="node1" presStyleIdx="0" presStyleCnt="2" custLinFactY="28272" custLinFactNeighborX="1282" custLinFactNeighborY="100000"/>
      <dgm:spPr/>
      <dgm:t>
        <a:bodyPr/>
        <a:lstStyle/>
        <a:p>
          <a:endParaRPr lang="hu-HU"/>
        </a:p>
      </dgm:t>
    </dgm:pt>
    <dgm:pt modelId="{6C2971CB-A7EF-4428-A1DE-FD031429B953}" type="pres">
      <dgm:prSet presAssocID="{4D3E4E67-94CA-4895-958C-19D07340D88B}" presName="img" presStyleLbl="fgImgPlace1" presStyleIdx="0" presStyleCnt="2" custLinFactY="39957" custLinFactNeighborX="-8340" custLinFactNeighborY="100000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95C39F06-BE50-4E6F-A3F3-8BDFB376C99E}" type="pres">
      <dgm:prSet presAssocID="{4D3E4E67-94CA-4895-958C-19D07340D88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9FB5E3-40CE-497F-B916-85F7B21DBEF4}" type="pres">
      <dgm:prSet presAssocID="{15803C4F-3FB6-4C8A-AF70-E819852F2136}" presName="spacer" presStyleCnt="0"/>
      <dgm:spPr/>
    </dgm:pt>
    <dgm:pt modelId="{3FE6A34A-4165-4DCB-9B69-98B64A9599A0}" type="pres">
      <dgm:prSet presAssocID="{D357E4C3-1CA5-4D1D-AFF4-A774B859C393}" presName="comp" presStyleCnt="0"/>
      <dgm:spPr/>
    </dgm:pt>
    <dgm:pt modelId="{C2172665-8BFC-42E3-8DEF-077DCB159D8A}" type="pres">
      <dgm:prSet presAssocID="{D357E4C3-1CA5-4D1D-AFF4-A774B859C393}" presName="box" presStyleLbl="node1" presStyleIdx="1" presStyleCnt="2" custLinFactY="-13459" custLinFactNeighborX="-497" custLinFactNeighborY="-100000"/>
      <dgm:spPr/>
      <dgm:t>
        <a:bodyPr/>
        <a:lstStyle/>
        <a:p>
          <a:endParaRPr lang="hu-HU"/>
        </a:p>
      </dgm:t>
    </dgm:pt>
    <dgm:pt modelId="{4C8BD918-C9D6-4059-AD9C-DE60682DE745}" type="pres">
      <dgm:prSet presAssocID="{D357E4C3-1CA5-4D1D-AFF4-A774B859C393}" presName="img" presStyleLbl="fgImgPlace1" presStyleIdx="1" presStyleCnt="2" custLinFactY="-33060" custLinFactNeighborX="-834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DE69E4E-F318-4DC1-80BD-1CBC549D24F3}" type="pres">
      <dgm:prSet presAssocID="{D357E4C3-1CA5-4D1D-AFF4-A774B859C39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F32C1C-23E2-4E8B-B436-874C76357554}" type="presOf" srcId="{D357E4C3-1CA5-4D1D-AFF4-A774B859C393}" destId="{C2172665-8BFC-42E3-8DEF-077DCB159D8A}" srcOrd="0" destOrd="0" presId="urn:microsoft.com/office/officeart/2005/8/layout/vList4"/>
    <dgm:cxn modelId="{CEABBA69-1323-453D-9909-7C14FDFB6EB3}" srcId="{95414371-A79F-4F36-81F8-DEACF3569C43}" destId="{4D3E4E67-94CA-4895-958C-19D07340D88B}" srcOrd="0" destOrd="0" parTransId="{3B59FF9E-C544-470E-A3DF-FDACB56E20EE}" sibTransId="{15803C4F-3FB6-4C8A-AF70-E819852F2136}"/>
    <dgm:cxn modelId="{453A4B63-5AC9-43E2-8A72-D4CFC6F96A63}" type="presOf" srcId="{4D3E4E67-94CA-4895-958C-19D07340D88B}" destId="{95C39F06-BE50-4E6F-A3F3-8BDFB376C99E}" srcOrd="1" destOrd="0" presId="urn:microsoft.com/office/officeart/2005/8/layout/vList4"/>
    <dgm:cxn modelId="{D31FFAED-417F-47A0-9DB5-0647E5C71621}" type="presOf" srcId="{D357E4C3-1CA5-4D1D-AFF4-A774B859C393}" destId="{8DE69E4E-F318-4DC1-80BD-1CBC549D24F3}" srcOrd="1" destOrd="0" presId="urn:microsoft.com/office/officeart/2005/8/layout/vList4"/>
    <dgm:cxn modelId="{A29282B3-C969-4DC1-95E2-E05F749DA952}" type="presOf" srcId="{4D3E4E67-94CA-4895-958C-19D07340D88B}" destId="{D5C0AD7C-3D0A-46F5-ACFC-C04166E1751B}" srcOrd="0" destOrd="0" presId="urn:microsoft.com/office/officeart/2005/8/layout/vList4"/>
    <dgm:cxn modelId="{56C285FB-EAB2-489B-96B8-653523AB92EF}" type="presOf" srcId="{95414371-A79F-4F36-81F8-DEACF3569C43}" destId="{E56BFF9A-6BCD-4A9B-9BBB-703B19780B9A}" srcOrd="0" destOrd="0" presId="urn:microsoft.com/office/officeart/2005/8/layout/vList4"/>
    <dgm:cxn modelId="{3702D445-37DA-481D-8A69-581D406AB2EB}" srcId="{95414371-A79F-4F36-81F8-DEACF3569C43}" destId="{D357E4C3-1CA5-4D1D-AFF4-A774B859C393}" srcOrd="1" destOrd="0" parTransId="{A751DB79-9428-49E6-8EF7-22D501CF7726}" sibTransId="{3F50E3D7-0E26-4E4D-BF84-CBA4E72FC231}"/>
    <dgm:cxn modelId="{4E064B79-A1BE-4CF7-91FF-38E6D8B7F05E}" type="presParOf" srcId="{E56BFF9A-6BCD-4A9B-9BBB-703B19780B9A}" destId="{D6C184F6-4ED3-442C-A00F-F7F711DD96B4}" srcOrd="0" destOrd="0" presId="urn:microsoft.com/office/officeart/2005/8/layout/vList4"/>
    <dgm:cxn modelId="{DC788789-01BB-4D4F-A4D0-21903DD9FFD1}" type="presParOf" srcId="{D6C184F6-4ED3-442C-A00F-F7F711DD96B4}" destId="{D5C0AD7C-3D0A-46F5-ACFC-C04166E1751B}" srcOrd="0" destOrd="0" presId="urn:microsoft.com/office/officeart/2005/8/layout/vList4"/>
    <dgm:cxn modelId="{72BB64C2-CA5A-4927-B638-4B791D694A0C}" type="presParOf" srcId="{D6C184F6-4ED3-442C-A00F-F7F711DD96B4}" destId="{6C2971CB-A7EF-4428-A1DE-FD031429B953}" srcOrd="1" destOrd="0" presId="urn:microsoft.com/office/officeart/2005/8/layout/vList4"/>
    <dgm:cxn modelId="{938060A3-ED27-42C1-9B96-28A38B5AD454}" type="presParOf" srcId="{D6C184F6-4ED3-442C-A00F-F7F711DD96B4}" destId="{95C39F06-BE50-4E6F-A3F3-8BDFB376C99E}" srcOrd="2" destOrd="0" presId="urn:microsoft.com/office/officeart/2005/8/layout/vList4"/>
    <dgm:cxn modelId="{27CB7960-CA41-4C63-9D88-12A685D80763}" type="presParOf" srcId="{E56BFF9A-6BCD-4A9B-9BBB-703B19780B9A}" destId="{F49FB5E3-40CE-497F-B916-85F7B21DBEF4}" srcOrd="1" destOrd="0" presId="urn:microsoft.com/office/officeart/2005/8/layout/vList4"/>
    <dgm:cxn modelId="{42D129AB-D7B1-4518-B511-E2EDB2DFE7CB}" type="presParOf" srcId="{E56BFF9A-6BCD-4A9B-9BBB-703B19780B9A}" destId="{3FE6A34A-4165-4DCB-9B69-98B64A9599A0}" srcOrd="2" destOrd="0" presId="urn:microsoft.com/office/officeart/2005/8/layout/vList4"/>
    <dgm:cxn modelId="{0FE0E30C-D2E9-443C-B26D-92FE2D818759}" type="presParOf" srcId="{3FE6A34A-4165-4DCB-9B69-98B64A9599A0}" destId="{C2172665-8BFC-42E3-8DEF-077DCB159D8A}" srcOrd="0" destOrd="0" presId="urn:microsoft.com/office/officeart/2005/8/layout/vList4"/>
    <dgm:cxn modelId="{50F400FF-0F86-4CA4-8BB8-0FBD108CD1E8}" type="presParOf" srcId="{3FE6A34A-4165-4DCB-9B69-98B64A9599A0}" destId="{4C8BD918-C9D6-4059-AD9C-DE60682DE745}" srcOrd="1" destOrd="0" presId="urn:microsoft.com/office/officeart/2005/8/layout/vList4"/>
    <dgm:cxn modelId="{BD907E33-4369-44C0-A4E7-A5F4C2032059}" type="presParOf" srcId="{3FE6A34A-4165-4DCB-9B69-98B64A9599A0}" destId="{8DE69E4E-F318-4DC1-80BD-1CBC549D24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E7B9F-CD41-43D0-906C-F94EF9FBD5C8}" type="doc">
      <dgm:prSet loTypeId="urn:microsoft.com/office/officeart/2008/layout/VerticalCurvedLis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6869457-C57D-4536-8CD3-C70D68DB2A6C}">
      <dgm:prSet phldrT="[Текст]" custT="1"/>
      <dgm:spPr/>
      <dgm:t>
        <a:bodyPr/>
        <a:lstStyle/>
        <a:p>
          <a:r>
            <a:rPr lang="uk-UA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вільно</a:t>
          </a:r>
          <a:r>
            <a:rPr lang="ru-RU" sz="1600" dirty="0">
              <a:latin typeface="Bahnschrift SemiBold SemiConden" panose="020B0502040204020203" pitchFamily="34" charset="0"/>
            </a:rPr>
            <a:t>, </a:t>
          </a:r>
          <a:r>
            <a:rPr lang="ru-RU" sz="1600" dirty="0" err="1">
              <a:latin typeface="Bahnschrift SemiBold SemiConden" panose="020B0502040204020203" pitchFamily="34" charset="0"/>
            </a:rPr>
            <a:t>ефективно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використовувати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мову</a:t>
          </a:r>
          <a:r>
            <a:rPr lang="ru-RU" sz="1600" dirty="0">
              <a:latin typeface="Bahnschrift SemiBold SemiConden" panose="020B0502040204020203" pitchFamily="34" charset="0"/>
            </a:rPr>
            <a:t> в </a:t>
          </a:r>
          <a:r>
            <a:rPr lang="ru-RU" sz="1600" dirty="0" err="1">
              <a:latin typeface="Bahnschrift SemiBold SemiConden" panose="020B0502040204020203" pitchFamily="34" charset="0"/>
            </a:rPr>
            <a:t>усній</a:t>
          </a:r>
          <a:r>
            <a:rPr lang="ru-RU" sz="1600" dirty="0">
              <a:latin typeface="Bahnschrift SemiBold SemiConden" panose="020B0502040204020203" pitchFamily="34" charset="0"/>
            </a:rPr>
            <a:t> та </a:t>
          </a:r>
          <a:r>
            <a:rPr lang="ru-RU" sz="1600" dirty="0" err="1">
              <a:latin typeface="Bahnschrift SemiBold SemiConden" panose="020B0502040204020203" pitchFamily="34" charset="0"/>
            </a:rPr>
            <a:t>письмовій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формі</a:t>
          </a:r>
          <a:r>
            <a:rPr lang="ru-RU" sz="1600" dirty="0">
              <a:latin typeface="Bahnschrift SemiBold SemiConden" panose="020B0502040204020203" pitchFamily="34" charset="0"/>
            </a:rPr>
            <a:t>, у </a:t>
          </a:r>
          <a:r>
            <a:rPr lang="ru-RU" sz="1600" dirty="0" err="1">
              <a:latin typeface="Bahnschrift SemiBold SemiConden" panose="020B0502040204020203" pitchFamily="34" charset="0"/>
            </a:rPr>
            <a:t>різних</a:t>
          </a:r>
          <a:r>
            <a:rPr lang="ru-RU" sz="1600" dirty="0">
              <a:latin typeface="Bahnschrift SemiBold SemiConden" panose="020B0502040204020203" pitchFamily="34" charset="0"/>
            </a:rPr>
            <a:t> жанрово-</a:t>
          </a:r>
          <a:r>
            <a:rPr lang="ru-RU" sz="1600" dirty="0" err="1">
              <a:latin typeface="Bahnschrift SemiBold SemiConden" panose="020B0502040204020203" pitchFamily="34" charset="0"/>
            </a:rPr>
            <a:t>стильових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різновидах</a:t>
          </a:r>
          <a:r>
            <a:rPr lang="ru-RU" sz="1600" dirty="0">
              <a:latin typeface="Bahnschrift SemiBold SemiConden" panose="020B0502040204020203" pitchFamily="34" charset="0"/>
            </a:rPr>
            <a:t> для </a:t>
          </a:r>
          <a:r>
            <a:rPr lang="ru-RU" sz="1600" dirty="0" err="1">
              <a:latin typeface="Bahnschrift SemiBold SemiConden" panose="020B0502040204020203" pitchFamily="34" charset="0"/>
            </a:rPr>
            <a:t>розв’язання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комунікативних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завдань</a:t>
          </a:r>
          <a:endParaRPr lang="ru-RU" sz="1600" dirty="0">
            <a:latin typeface="Bahnschrift SemiBold SemiConden" panose="020B0502040204020203" pitchFamily="34" charset="0"/>
          </a:endParaRPr>
        </a:p>
      </dgm:t>
    </dgm:pt>
    <dgm:pt modelId="{392942B5-97A4-43B7-83CB-266472B6A805}" type="parTrans" cxnId="{C3C8AF54-8AE2-4016-9D0D-AF0342C0E55E}">
      <dgm:prSet/>
      <dgm:spPr/>
      <dgm:t>
        <a:bodyPr/>
        <a:lstStyle/>
        <a:p>
          <a:endParaRPr lang="ru-RU"/>
        </a:p>
      </dgm:t>
    </dgm:pt>
    <dgm:pt modelId="{1A71DD1B-57BB-4AE2-915A-9EE7C4534DF7}" type="sibTrans" cxnId="{C3C8AF54-8AE2-4016-9D0D-AF0342C0E55E}">
      <dgm:prSet/>
      <dgm:spPr/>
      <dgm:t>
        <a:bodyPr/>
        <a:lstStyle/>
        <a:p>
          <a:endParaRPr lang="ru-RU"/>
        </a:p>
      </dgm:t>
    </dgm:pt>
    <dgm:pt modelId="{4988A383-829E-40BA-A846-6F15EEFF887E}">
      <dgm:prSet custT="1"/>
      <dgm:spPr/>
      <dgm:t>
        <a:bodyPr/>
        <a:lstStyle/>
        <a:p>
          <a:r>
            <a:rPr lang="hu-H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знаходити</a:t>
          </a:r>
          <a:r>
            <a:rPr lang="ru-RU" sz="1600" dirty="0">
              <a:latin typeface="Bahnschrift SemiBold SemiConden" panose="020B0502040204020203" pitchFamily="34" charset="0"/>
            </a:rPr>
            <a:t> і </a:t>
          </a:r>
          <a:r>
            <a:rPr lang="ru-RU" sz="1600" dirty="0" err="1">
              <a:latin typeface="Bahnschrift SemiBold SemiConden" panose="020B0502040204020203" pitchFamily="34" charset="0"/>
            </a:rPr>
            <a:t>виправляти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порушення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чинних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мовних</a:t>
          </a:r>
          <a:r>
            <a:rPr lang="ru-RU" sz="1600" dirty="0">
              <a:latin typeface="Bahnschrift SemiBold SemiConden" panose="020B0502040204020203" pitchFamily="34" charset="0"/>
            </a:rPr>
            <a:t> норм;</a:t>
          </a:r>
        </a:p>
      </dgm:t>
    </dgm:pt>
    <dgm:pt modelId="{53895D98-B6BC-469C-B276-591CFFB85F2F}" type="parTrans" cxnId="{3BCF4A8A-4FEA-4D5F-A750-0D4FD9232F21}">
      <dgm:prSet/>
      <dgm:spPr/>
      <dgm:t>
        <a:bodyPr/>
        <a:lstStyle/>
        <a:p>
          <a:endParaRPr lang="ru-RU"/>
        </a:p>
      </dgm:t>
    </dgm:pt>
    <dgm:pt modelId="{F8E81FD7-D4F4-408D-8CC5-F335B27FAE46}" type="sibTrans" cxnId="{3BCF4A8A-4FEA-4D5F-A750-0D4FD9232F21}">
      <dgm:prSet/>
      <dgm:spPr/>
      <dgm:t>
        <a:bodyPr/>
        <a:lstStyle/>
        <a:p>
          <a:endParaRPr lang="ru-RU"/>
        </a:p>
      </dgm:t>
    </dgm:pt>
    <dgm:pt modelId="{1CC63033-E089-41F5-AFF2-EF65699E5E6F}">
      <dgm:prSet custT="1"/>
      <dgm:spPr/>
      <dgm:t>
        <a:bodyPr/>
        <a:lstStyle/>
        <a:p>
          <a:r>
            <a:rPr lang="ru-RU" sz="1600" dirty="0" err="1">
              <a:latin typeface="Bahnschrift SemiBold SemiConden" panose="020B0502040204020203" pitchFamily="34" charset="0"/>
            </a:rPr>
            <a:t>редагувати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словосполучення</a:t>
          </a:r>
          <a:r>
            <a:rPr lang="ru-RU" sz="1600" dirty="0">
              <a:latin typeface="Bahnschrift SemiBold SemiConden" panose="020B0502040204020203" pitchFamily="34" charset="0"/>
            </a:rPr>
            <a:t> й </a:t>
          </a:r>
          <a:r>
            <a:rPr lang="ru-RU" sz="1600" dirty="0" err="1">
              <a:latin typeface="Bahnschrift SemiBold SemiConden" panose="020B0502040204020203" pitchFamily="34" charset="0"/>
            </a:rPr>
            <a:t>речення</a:t>
          </a:r>
          <a:r>
            <a:rPr lang="ru-RU" sz="1600" dirty="0">
              <a:latin typeface="Bahnschrift SemiBold SemiConden" panose="020B0502040204020203" pitchFamily="34" charset="0"/>
            </a:rPr>
            <a:t>, у </a:t>
          </a:r>
          <a:r>
            <a:rPr lang="ru-RU" sz="1600" dirty="0" err="1">
              <a:latin typeface="Bahnschrift SemiBold SemiConden" panose="020B0502040204020203" pitchFamily="34" charset="0"/>
            </a:rPr>
            <a:t>яких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допущені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лексичні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помилки</a:t>
          </a:r>
          <a:endParaRPr lang="ru-RU" sz="1600" dirty="0">
            <a:latin typeface="Bahnschrift SemiBold SemiConden" panose="020B0502040204020203" pitchFamily="34" charset="0"/>
          </a:endParaRPr>
        </a:p>
      </dgm:t>
    </dgm:pt>
    <dgm:pt modelId="{97426472-DFAD-4F89-8811-14C6610673ED}" type="parTrans" cxnId="{CF026456-7DBF-4657-9508-41756250E4F7}">
      <dgm:prSet/>
      <dgm:spPr/>
      <dgm:t>
        <a:bodyPr/>
        <a:lstStyle/>
        <a:p>
          <a:endParaRPr lang="ru-RU"/>
        </a:p>
      </dgm:t>
    </dgm:pt>
    <dgm:pt modelId="{8C42437C-9D60-4AD8-9F53-34311A124C43}" type="sibTrans" cxnId="{CF026456-7DBF-4657-9508-41756250E4F7}">
      <dgm:prSet/>
      <dgm:spPr/>
      <dgm:t>
        <a:bodyPr/>
        <a:lstStyle/>
        <a:p>
          <a:endParaRPr lang="ru-RU"/>
        </a:p>
      </dgm:t>
    </dgm:pt>
    <dgm:pt modelId="{75F6067E-9972-4EFB-A07C-5169E7E4DD71}">
      <dgm:prSet custT="1"/>
      <dgm:spPr/>
      <dgm:t>
        <a:bodyPr/>
        <a:lstStyle/>
        <a:p>
          <a:r>
            <a:rPr lang="ru-RU" sz="1600" dirty="0" err="1">
              <a:latin typeface="Bahnschrift SemiBold SemiConden" panose="020B0502040204020203" pitchFamily="34" charset="0"/>
            </a:rPr>
            <a:t>складати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тексти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різних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  <a:r>
            <a:rPr lang="ru-RU" sz="1600" dirty="0" err="1">
              <a:latin typeface="Bahnschrift SemiBold SemiConden" panose="020B0502040204020203" pitchFamily="34" charset="0"/>
            </a:rPr>
            <a:t>стилів</a:t>
          </a:r>
          <a:r>
            <a:rPr lang="ru-RU" sz="1600" dirty="0">
              <a:latin typeface="Bahnschrift SemiBold SemiConden" panose="020B0502040204020203" pitchFamily="34" charset="0"/>
            </a:rPr>
            <a:t> </a:t>
          </a:r>
        </a:p>
      </dgm:t>
    </dgm:pt>
    <dgm:pt modelId="{3673C31A-5754-4D56-B9C0-76EA7A112EC1}" type="parTrans" cxnId="{0F4AD184-5798-44F6-9565-E9C2E5C27856}">
      <dgm:prSet/>
      <dgm:spPr/>
      <dgm:t>
        <a:bodyPr/>
        <a:lstStyle/>
        <a:p>
          <a:endParaRPr lang="ru-RU"/>
        </a:p>
      </dgm:t>
    </dgm:pt>
    <dgm:pt modelId="{ED70DB77-7161-4652-BF2A-348C6AEECB3B}" type="sibTrans" cxnId="{0F4AD184-5798-44F6-9565-E9C2E5C27856}">
      <dgm:prSet/>
      <dgm:spPr/>
      <dgm:t>
        <a:bodyPr/>
        <a:lstStyle/>
        <a:p>
          <a:endParaRPr lang="ru-RU"/>
        </a:p>
      </dgm:t>
    </dgm:pt>
    <dgm:pt modelId="{FDB59A58-8DB9-4D0C-906A-2712BF35F279}">
      <dgm:prSet custT="1"/>
      <dgm:spPr/>
      <dgm:t>
        <a:bodyPr/>
        <a:lstStyle/>
        <a:p>
          <a:r>
            <a:rPr lang="ru-RU" sz="1600">
              <a:latin typeface="Bahnschrift SemiBold SemiConden" panose="020B0502040204020203" pitchFamily="34" charset="0"/>
            </a:rPr>
            <a:t>дотримуватися норм наголошування та літературної вимови під час створен­ня власних усних висловлювань</a:t>
          </a:r>
          <a:endParaRPr lang="ru-RU" sz="1600" dirty="0">
            <a:latin typeface="Bahnschrift SemiBold SemiConden" panose="020B0502040204020203" pitchFamily="34" charset="0"/>
          </a:endParaRPr>
        </a:p>
      </dgm:t>
    </dgm:pt>
    <dgm:pt modelId="{0463516C-F47B-4255-8B62-929D5BE60BEC}" type="parTrans" cxnId="{02A5ACD3-C607-477C-A0E5-385889802A90}">
      <dgm:prSet/>
      <dgm:spPr/>
      <dgm:t>
        <a:bodyPr/>
        <a:lstStyle/>
        <a:p>
          <a:endParaRPr lang="ru-RU"/>
        </a:p>
      </dgm:t>
    </dgm:pt>
    <dgm:pt modelId="{B9DD63F9-2C5D-42F3-9A7E-B80EE4092344}" type="sibTrans" cxnId="{02A5ACD3-C607-477C-A0E5-385889802A90}">
      <dgm:prSet/>
      <dgm:spPr/>
      <dgm:t>
        <a:bodyPr/>
        <a:lstStyle/>
        <a:p>
          <a:endParaRPr lang="ru-RU"/>
        </a:p>
      </dgm:t>
    </dgm:pt>
    <dgm:pt modelId="{8FCC388A-819E-4B41-AA3E-350968850DE5}" type="pres">
      <dgm:prSet presAssocID="{807E7B9F-CD41-43D0-906C-F94EF9FBD5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76844A3-EB1E-44A0-9876-60B8CDAED11F}" type="pres">
      <dgm:prSet presAssocID="{807E7B9F-CD41-43D0-906C-F94EF9FBD5C8}" presName="Name1" presStyleCnt="0"/>
      <dgm:spPr/>
    </dgm:pt>
    <dgm:pt modelId="{F359DD5F-0D60-443E-A3C2-B6435CFD7E56}" type="pres">
      <dgm:prSet presAssocID="{807E7B9F-CD41-43D0-906C-F94EF9FBD5C8}" presName="cycle" presStyleCnt="0"/>
      <dgm:spPr/>
    </dgm:pt>
    <dgm:pt modelId="{37FE9E67-6779-4820-AC39-1112B46EE111}" type="pres">
      <dgm:prSet presAssocID="{807E7B9F-CD41-43D0-906C-F94EF9FBD5C8}" presName="srcNode" presStyleLbl="node1" presStyleIdx="0" presStyleCnt="5"/>
      <dgm:spPr/>
    </dgm:pt>
    <dgm:pt modelId="{CDC1F0C2-00A7-4F24-AF50-03F4F1286161}" type="pres">
      <dgm:prSet presAssocID="{807E7B9F-CD41-43D0-906C-F94EF9FBD5C8}" presName="conn" presStyleLbl="parChTrans1D2" presStyleIdx="0" presStyleCnt="1"/>
      <dgm:spPr/>
      <dgm:t>
        <a:bodyPr/>
        <a:lstStyle/>
        <a:p>
          <a:endParaRPr lang="hu-HU"/>
        </a:p>
      </dgm:t>
    </dgm:pt>
    <dgm:pt modelId="{EE2842BF-444F-4A7B-B590-C233F9B7B1AE}" type="pres">
      <dgm:prSet presAssocID="{807E7B9F-CD41-43D0-906C-F94EF9FBD5C8}" presName="extraNode" presStyleLbl="node1" presStyleIdx="0" presStyleCnt="5"/>
      <dgm:spPr/>
    </dgm:pt>
    <dgm:pt modelId="{CCE4636B-DB44-4BA3-A5F5-82430954383A}" type="pres">
      <dgm:prSet presAssocID="{807E7B9F-CD41-43D0-906C-F94EF9FBD5C8}" presName="dstNode" presStyleLbl="node1" presStyleIdx="0" presStyleCnt="5"/>
      <dgm:spPr/>
    </dgm:pt>
    <dgm:pt modelId="{891809CE-1F4C-4620-99AC-5B1E89685E74}" type="pres">
      <dgm:prSet presAssocID="{86869457-C57D-4536-8CD3-C70D68DB2A6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39AFF9-57B4-4AAE-B89E-408C2E61C970}" type="pres">
      <dgm:prSet presAssocID="{86869457-C57D-4536-8CD3-C70D68DB2A6C}" presName="accent_1" presStyleCnt="0"/>
      <dgm:spPr/>
    </dgm:pt>
    <dgm:pt modelId="{378947A1-1B36-4385-ACD4-F49BB963A758}" type="pres">
      <dgm:prSet presAssocID="{86869457-C57D-4536-8CD3-C70D68DB2A6C}" presName="accentRepeatNode" presStyleLbl="solidFgAcc1" presStyleIdx="0" presStyleCnt="5"/>
      <dgm:spPr/>
    </dgm:pt>
    <dgm:pt modelId="{BB988DBA-5C51-4E3D-9473-50B27E5DB4EB}" type="pres">
      <dgm:prSet presAssocID="{4988A383-829E-40BA-A846-6F15EEFF887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6802AD-6FBA-4573-9144-AA934E0E88C8}" type="pres">
      <dgm:prSet presAssocID="{4988A383-829E-40BA-A846-6F15EEFF887E}" presName="accent_2" presStyleCnt="0"/>
      <dgm:spPr/>
    </dgm:pt>
    <dgm:pt modelId="{091B485D-ECCE-4D68-801B-1CD7D6B321D8}" type="pres">
      <dgm:prSet presAssocID="{4988A383-829E-40BA-A846-6F15EEFF887E}" presName="accentRepeatNode" presStyleLbl="solidFgAcc1" presStyleIdx="1" presStyleCnt="5"/>
      <dgm:spPr/>
    </dgm:pt>
    <dgm:pt modelId="{13ACA3DE-80B2-4E5D-A55D-928DE04CC136}" type="pres">
      <dgm:prSet presAssocID="{FDB59A58-8DB9-4D0C-906A-2712BF35F27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83550F-7032-494F-AD74-4986189D61EC}" type="pres">
      <dgm:prSet presAssocID="{FDB59A58-8DB9-4D0C-906A-2712BF35F279}" presName="accent_3" presStyleCnt="0"/>
      <dgm:spPr/>
    </dgm:pt>
    <dgm:pt modelId="{5E327743-6E98-471F-9B86-FD3EAA1510C5}" type="pres">
      <dgm:prSet presAssocID="{FDB59A58-8DB9-4D0C-906A-2712BF35F279}" presName="accentRepeatNode" presStyleLbl="solidFgAcc1" presStyleIdx="2" presStyleCnt="5"/>
      <dgm:spPr/>
    </dgm:pt>
    <dgm:pt modelId="{F21F4A23-393F-4BA5-89BE-AC1E9F0DF7E3}" type="pres">
      <dgm:prSet presAssocID="{1CC63033-E089-41F5-AFF2-EF65699E5E6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120D5F-3BE4-444F-9598-CE43EEC09926}" type="pres">
      <dgm:prSet presAssocID="{1CC63033-E089-41F5-AFF2-EF65699E5E6F}" presName="accent_4" presStyleCnt="0"/>
      <dgm:spPr/>
    </dgm:pt>
    <dgm:pt modelId="{FBB62740-5BAC-4382-BFB0-D01492F6305C}" type="pres">
      <dgm:prSet presAssocID="{1CC63033-E089-41F5-AFF2-EF65699E5E6F}" presName="accentRepeatNode" presStyleLbl="solidFgAcc1" presStyleIdx="3" presStyleCnt="5"/>
      <dgm:spPr/>
    </dgm:pt>
    <dgm:pt modelId="{CD12CA86-1549-4062-8DA4-5DAFADA4F64B}" type="pres">
      <dgm:prSet presAssocID="{75F6067E-9972-4EFB-A07C-5169E7E4DD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2E48EA-47E5-421C-98EB-C7310C2F0FD5}" type="pres">
      <dgm:prSet presAssocID="{75F6067E-9972-4EFB-A07C-5169E7E4DD71}" presName="accent_5" presStyleCnt="0"/>
      <dgm:spPr/>
    </dgm:pt>
    <dgm:pt modelId="{A3550EE1-3CD0-4D2E-BFAC-1703A061E85B}" type="pres">
      <dgm:prSet presAssocID="{75F6067E-9972-4EFB-A07C-5169E7E4DD71}" presName="accentRepeatNode" presStyleLbl="solidFgAcc1" presStyleIdx="4" presStyleCnt="5"/>
      <dgm:spPr/>
    </dgm:pt>
  </dgm:ptLst>
  <dgm:cxnLst>
    <dgm:cxn modelId="{CF026456-7DBF-4657-9508-41756250E4F7}" srcId="{807E7B9F-CD41-43D0-906C-F94EF9FBD5C8}" destId="{1CC63033-E089-41F5-AFF2-EF65699E5E6F}" srcOrd="3" destOrd="0" parTransId="{97426472-DFAD-4F89-8811-14C6610673ED}" sibTransId="{8C42437C-9D60-4AD8-9F53-34311A124C43}"/>
    <dgm:cxn modelId="{3BCF4A8A-4FEA-4D5F-A750-0D4FD9232F21}" srcId="{807E7B9F-CD41-43D0-906C-F94EF9FBD5C8}" destId="{4988A383-829E-40BA-A846-6F15EEFF887E}" srcOrd="1" destOrd="0" parTransId="{53895D98-B6BC-469C-B276-591CFFB85F2F}" sibTransId="{F8E81FD7-D4F4-408D-8CC5-F335B27FAE46}"/>
    <dgm:cxn modelId="{C3C8AF54-8AE2-4016-9D0D-AF0342C0E55E}" srcId="{807E7B9F-CD41-43D0-906C-F94EF9FBD5C8}" destId="{86869457-C57D-4536-8CD3-C70D68DB2A6C}" srcOrd="0" destOrd="0" parTransId="{392942B5-97A4-43B7-83CB-266472B6A805}" sibTransId="{1A71DD1B-57BB-4AE2-915A-9EE7C4534DF7}"/>
    <dgm:cxn modelId="{5DB43B15-6124-4DAE-AC47-D9B666072EB8}" type="presOf" srcId="{86869457-C57D-4536-8CD3-C70D68DB2A6C}" destId="{891809CE-1F4C-4620-99AC-5B1E89685E74}" srcOrd="0" destOrd="0" presId="urn:microsoft.com/office/officeart/2008/layout/VerticalCurvedList"/>
    <dgm:cxn modelId="{EC7CEB1A-D8A2-4B0B-9CA5-90ACE427ABE7}" type="presOf" srcId="{1A71DD1B-57BB-4AE2-915A-9EE7C4534DF7}" destId="{CDC1F0C2-00A7-4F24-AF50-03F4F1286161}" srcOrd="0" destOrd="0" presId="urn:microsoft.com/office/officeart/2008/layout/VerticalCurvedList"/>
    <dgm:cxn modelId="{7CAE5052-2DE6-468A-B2ED-31CD701FB4F5}" type="presOf" srcId="{FDB59A58-8DB9-4D0C-906A-2712BF35F279}" destId="{13ACA3DE-80B2-4E5D-A55D-928DE04CC136}" srcOrd="0" destOrd="0" presId="urn:microsoft.com/office/officeart/2008/layout/VerticalCurvedList"/>
    <dgm:cxn modelId="{0F4AD184-5798-44F6-9565-E9C2E5C27856}" srcId="{807E7B9F-CD41-43D0-906C-F94EF9FBD5C8}" destId="{75F6067E-9972-4EFB-A07C-5169E7E4DD71}" srcOrd="4" destOrd="0" parTransId="{3673C31A-5754-4D56-B9C0-76EA7A112EC1}" sibTransId="{ED70DB77-7161-4652-BF2A-348C6AEECB3B}"/>
    <dgm:cxn modelId="{5079C161-8D85-41C0-B2B2-04BE07EE282E}" type="presOf" srcId="{4988A383-829E-40BA-A846-6F15EEFF887E}" destId="{BB988DBA-5C51-4E3D-9473-50B27E5DB4EB}" srcOrd="0" destOrd="0" presId="urn:microsoft.com/office/officeart/2008/layout/VerticalCurvedList"/>
    <dgm:cxn modelId="{E0D50BB6-FFCE-47A9-B449-E67F8465BBDD}" type="presOf" srcId="{1CC63033-E089-41F5-AFF2-EF65699E5E6F}" destId="{F21F4A23-393F-4BA5-89BE-AC1E9F0DF7E3}" srcOrd="0" destOrd="0" presId="urn:microsoft.com/office/officeart/2008/layout/VerticalCurvedList"/>
    <dgm:cxn modelId="{5C689D70-45D3-4565-9516-6FF2B4A999FB}" type="presOf" srcId="{807E7B9F-CD41-43D0-906C-F94EF9FBD5C8}" destId="{8FCC388A-819E-4B41-AA3E-350968850DE5}" srcOrd="0" destOrd="0" presId="urn:microsoft.com/office/officeart/2008/layout/VerticalCurvedList"/>
    <dgm:cxn modelId="{02A5ACD3-C607-477C-A0E5-385889802A90}" srcId="{807E7B9F-CD41-43D0-906C-F94EF9FBD5C8}" destId="{FDB59A58-8DB9-4D0C-906A-2712BF35F279}" srcOrd="2" destOrd="0" parTransId="{0463516C-F47B-4255-8B62-929D5BE60BEC}" sibTransId="{B9DD63F9-2C5D-42F3-9A7E-B80EE4092344}"/>
    <dgm:cxn modelId="{B1E2725C-EA94-4F48-AA3C-835AF105FF0D}" type="presOf" srcId="{75F6067E-9972-4EFB-A07C-5169E7E4DD71}" destId="{CD12CA86-1549-4062-8DA4-5DAFADA4F64B}" srcOrd="0" destOrd="0" presId="urn:microsoft.com/office/officeart/2008/layout/VerticalCurvedList"/>
    <dgm:cxn modelId="{79E2FC67-C604-43D2-9C39-95DA16A5B435}" type="presParOf" srcId="{8FCC388A-819E-4B41-AA3E-350968850DE5}" destId="{576844A3-EB1E-44A0-9876-60B8CDAED11F}" srcOrd="0" destOrd="0" presId="urn:microsoft.com/office/officeart/2008/layout/VerticalCurvedList"/>
    <dgm:cxn modelId="{DBD53FB4-51A6-445F-BF5A-F3ED70638064}" type="presParOf" srcId="{576844A3-EB1E-44A0-9876-60B8CDAED11F}" destId="{F359DD5F-0D60-443E-A3C2-B6435CFD7E56}" srcOrd="0" destOrd="0" presId="urn:microsoft.com/office/officeart/2008/layout/VerticalCurvedList"/>
    <dgm:cxn modelId="{972EAF94-C332-4E0E-A005-95AF8635E428}" type="presParOf" srcId="{F359DD5F-0D60-443E-A3C2-B6435CFD7E56}" destId="{37FE9E67-6779-4820-AC39-1112B46EE111}" srcOrd="0" destOrd="0" presId="urn:microsoft.com/office/officeart/2008/layout/VerticalCurvedList"/>
    <dgm:cxn modelId="{7E25AE1D-313E-40E9-A81B-3A76F82B671E}" type="presParOf" srcId="{F359DD5F-0D60-443E-A3C2-B6435CFD7E56}" destId="{CDC1F0C2-00A7-4F24-AF50-03F4F1286161}" srcOrd="1" destOrd="0" presId="urn:microsoft.com/office/officeart/2008/layout/VerticalCurvedList"/>
    <dgm:cxn modelId="{5034A011-F791-4E4B-BB22-F53EE454CB8E}" type="presParOf" srcId="{F359DD5F-0D60-443E-A3C2-B6435CFD7E56}" destId="{EE2842BF-444F-4A7B-B590-C233F9B7B1AE}" srcOrd="2" destOrd="0" presId="urn:microsoft.com/office/officeart/2008/layout/VerticalCurvedList"/>
    <dgm:cxn modelId="{1CBAA25B-7F20-4DC7-A16B-F3AB8C74CE91}" type="presParOf" srcId="{F359DD5F-0D60-443E-A3C2-B6435CFD7E56}" destId="{CCE4636B-DB44-4BA3-A5F5-82430954383A}" srcOrd="3" destOrd="0" presId="urn:microsoft.com/office/officeart/2008/layout/VerticalCurvedList"/>
    <dgm:cxn modelId="{87FB501D-2078-4D8A-906C-396CA851A63E}" type="presParOf" srcId="{576844A3-EB1E-44A0-9876-60B8CDAED11F}" destId="{891809CE-1F4C-4620-99AC-5B1E89685E74}" srcOrd="1" destOrd="0" presId="urn:microsoft.com/office/officeart/2008/layout/VerticalCurvedList"/>
    <dgm:cxn modelId="{1AA689D2-6D0E-47BC-96CE-225F8E13171D}" type="presParOf" srcId="{576844A3-EB1E-44A0-9876-60B8CDAED11F}" destId="{EE39AFF9-57B4-4AAE-B89E-408C2E61C970}" srcOrd="2" destOrd="0" presId="urn:microsoft.com/office/officeart/2008/layout/VerticalCurvedList"/>
    <dgm:cxn modelId="{D41B6C90-CA38-4A77-871B-692487C30B25}" type="presParOf" srcId="{EE39AFF9-57B4-4AAE-B89E-408C2E61C970}" destId="{378947A1-1B36-4385-ACD4-F49BB963A758}" srcOrd="0" destOrd="0" presId="urn:microsoft.com/office/officeart/2008/layout/VerticalCurvedList"/>
    <dgm:cxn modelId="{75479044-1B7D-4E50-87D0-6A0A72899818}" type="presParOf" srcId="{576844A3-EB1E-44A0-9876-60B8CDAED11F}" destId="{BB988DBA-5C51-4E3D-9473-50B27E5DB4EB}" srcOrd="3" destOrd="0" presId="urn:microsoft.com/office/officeart/2008/layout/VerticalCurvedList"/>
    <dgm:cxn modelId="{7525D586-0A9B-4332-A115-92E5C6855387}" type="presParOf" srcId="{576844A3-EB1E-44A0-9876-60B8CDAED11F}" destId="{E66802AD-6FBA-4573-9144-AA934E0E88C8}" srcOrd="4" destOrd="0" presId="urn:microsoft.com/office/officeart/2008/layout/VerticalCurvedList"/>
    <dgm:cxn modelId="{957BC208-E736-4B2C-896D-281124A72755}" type="presParOf" srcId="{E66802AD-6FBA-4573-9144-AA934E0E88C8}" destId="{091B485D-ECCE-4D68-801B-1CD7D6B321D8}" srcOrd="0" destOrd="0" presId="urn:microsoft.com/office/officeart/2008/layout/VerticalCurvedList"/>
    <dgm:cxn modelId="{0777B2DD-0BCA-4379-91F6-51FAAA7B395B}" type="presParOf" srcId="{576844A3-EB1E-44A0-9876-60B8CDAED11F}" destId="{13ACA3DE-80B2-4E5D-A55D-928DE04CC136}" srcOrd="5" destOrd="0" presId="urn:microsoft.com/office/officeart/2008/layout/VerticalCurvedList"/>
    <dgm:cxn modelId="{34D075C3-B350-456B-8A31-2C44CE189225}" type="presParOf" srcId="{576844A3-EB1E-44A0-9876-60B8CDAED11F}" destId="{7983550F-7032-494F-AD74-4986189D61EC}" srcOrd="6" destOrd="0" presId="urn:microsoft.com/office/officeart/2008/layout/VerticalCurvedList"/>
    <dgm:cxn modelId="{FBB61A8D-7C95-4B2B-AF40-EE7C7CFB2C2C}" type="presParOf" srcId="{7983550F-7032-494F-AD74-4986189D61EC}" destId="{5E327743-6E98-471F-9B86-FD3EAA1510C5}" srcOrd="0" destOrd="0" presId="urn:microsoft.com/office/officeart/2008/layout/VerticalCurvedList"/>
    <dgm:cxn modelId="{392AC232-7E46-4450-9D66-367C61E3B5F5}" type="presParOf" srcId="{576844A3-EB1E-44A0-9876-60B8CDAED11F}" destId="{F21F4A23-393F-4BA5-89BE-AC1E9F0DF7E3}" srcOrd="7" destOrd="0" presId="urn:microsoft.com/office/officeart/2008/layout/VerticalCurvedList"/>
    <dgm:cxn modelId="{B894A35F-2478-4D5A-B2D7-1315DA537127}" type="presParOf" srcId="{576844A3-EB1E-44A0-9876-60B8CDAED11F}" destId="{C4120D5F-3BE4-444F-9598-CE43EEC09926}" srcOrd="8" destOrd="0" presId="urn:microsoft.com/office/officeart/2008/layout/VerticalCurvedList"/>
    <dgm:cxn modelId="{E512742E-0673-4C7C-8DBB-22A0EB56262D}" type="presParOf" srcId="{C4120D5F-3BE4-444F-9598-CE43EEC09926}" destId="{FBB62740-5BAC-4382-BFB0-D01492F6305C}" srcOrd="0" destOrd="0" presId="urn:microsoft.com/office/officeart/2008/layout/VerticalCurvedList"/>
    <dgm:cxn modelId="{2E0F11D1-1831-48AB-B01B-52201E375FEE}" type="presParOf" srcId="{576844A3-EB1E-44A0-9876-60B8CDAED11F}" destId="{CD12CA86-1549-4062-8DA4-5DAFADA4F64B}" srcOrd="9" destOrd="0" presId="urn:microsoft.com/office/officeart/2008/layout/VerticalCurvedList"/>
    <dgm:cxn modelId="{6A4D62E5-9EB2-48DD-A534-C8E6B5F9ECAC}" type="presParOf" srcId="{576844A3-EB1E-44A0-9876-60B8CDAED11F}" destId="{E02E48EA-47E5-421C-98EB-C7310C2F0FD5}" srcOrd="10" destOrd="0" presId="urn:microsoft.com/office/officeart/2008/layout/VerticalCurvedList"/>
    <dgm:cxn modelId="{A1332674-B598-4F22-927A-37F6DE2D8C8A}" type="presParOf" srcId="{E02E48EA-47E5-421C-98EB-C7310C2F0FD5}" destId="{A3550EE1-3CD0-4D2E-BFAC-1703A061E8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43035-6D66-476C-B225-55C0D8AD18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E0C212F-6362-4504-AAA0-A37B4E34A9DF}">
      <dgm:prSet phldrT="[Текст]"/>
      <dgm:spPr/>
      <dgm:t>
        <a:bodyPr/>
        <a:lstStyle/>
        <a:p>
          <a:r>
            <a:rPr lang="hu-HU" b="1" dirty="0">
              <a:latin typeface="Book Antiqua" panose="02040602050305030304" pitchFamily="18" charset="0"/>
            </a:rPr>
            <a:t>МОДУЛЬ 1.   </a:t>
          </a:r>
          <a:r>
            <a:rPr lang="hu-HU" b="1" dirty="0" err="1">
              <a:latin typeface="Book Antiqua" panose="02040602050305030304" pitchFamily="18" charset="0"/>
            </a:rPr>
            <a:t>Мова</a:t>
          </a:r>
          <a:r>
            <a:rPr lang="hu-HU" b="1" dirty="0">
              <a:latin typeface="Book Antiqua" panose="02040602050305030304" pitchFamily="18" charset="0"/>
            </a:rPr>
            <a:t> і </a:t>
          </a:r>
          <a:r>
            <a:rPr lang="hu-HU" b="1" dirty="0" err="1">
              <a:latin typeface="Book Antiqua" panose="02040602050305030304" pitchFamily="18" charset="0"/>
            </a:rPr>
            <a:t>мовлення</a:t>
          </a:r>
          <a:endParaRPr lang="ru-RU" b="1" dirty="0">
            <a:latin typeface="Book Antiqua" panose="02040602050305030304" pitchFamily="18" charset="0"/>
          </a:endParaRPr>
        </a:p>
      </dgm:t>
    </dgm:pt>
    <dgm:pt modelId="{D1044974-7ABC-4916-9B7E-46E470BCA615}" type="parTrans" cxnId="{E810313F-6379-4A5C-B497-080725A7ABB2}">
      <dgm:prSet/>
      <dgm:spPr/>
      <dgm:t>
        <a:bodyPr/>
        <a:lstStyle/>
        <a:p>
          <a:endParaRPr lang="ru-RU"/>
        </a:p>
      </dgm:t>
    </dgm:pt>
    <dgm:pt modelId="{AFB497B5-969D-48E3-AF3C-0075243EB75F}" type="sibTrans" cxnId="{E810313F-6379-4A5C-B497-080725A7ABB2}">
      <dgm:prSet/>
      <dgm:spPr/>
      <dgm:t>
        <a:bodyPr/>
        <a:lstStyle/>
        <a:p>
          <a:endParaRPr lang="ru-RU"/>
        </a:p>
      </dgm:t>
    </dgm:pt>
    <dgm:pt modelId="{4C26B4A3-3F96-4F6F-BEF4-70DF53074209}">
      <dgm:prSet/>
      <dgm:spPr/>
      <dgm:t>
        <a:bodyPr/>
        <a:lstStyle/>
        <a:p>
          <a:r>
            <a:rPr lang="hu-HU" b="1">
              <a:latin typeface="Book Antiqua" panose="02040602050305030304" pitchFamily="18" charset="0"/>
            </a:rPr>
            <a:t>Тема 2. </a:t>
          </a:r>
          <a:r>
            <a:rPr lang="uk-UA" b="1">
              <a:latin typeface="Book Antiqua" panose="02040602050305030304" pitchFamily="18" charset="0"/>
            </a:rPr>
            <a:t>Літературна мова, її типи</a:t>
          </a:r>
          <a:r>
            <a:rPr lang="hu-HU" b="1">
              <a:latin typeface="Book Antiqua" panose="02040602050305030304" pitchFamily="18" charset="0"/>
            </a:rPr>
            <a:t>.</a:t>
          </a:r>
          <a:endParaRPr lang="ru-RU" b="1">
            <a:latin typeface="Book Antiqua" panose="02040602050305030304" pitchFamily="18" charset="0"/>
          </a:endParaRPr>
        </a:p>
      </dgm:t>
    </dgm:pt>
    <dgm:pt modelId="{CF3CCA2D-C8AD-4BD4-91E2-CC7343226571}" type="parTrans" cxnId="{6AD74E12-09E1-49FB-A6D8-146C81269C31}">
      <dgm:prSet/>
      <dgm:spPr/>
      <dgm:t>
        <a:bodyPr/>
        <a:lstStyle/>
        <a:p>
          <a:endParaRPr lang="ru-RU"/>
        </a:p>
      </dgm:t>
    </dgm:pt>
    <dgm:pt modelId="{0DD0D864-94FA-4652-952B-27BC1CD9B7B4}" type="sibTrans" cxnId="{6AD74E12-09E1-49FB-A6D8-146C81269C31}">
      <dgm:prSet/>
      <dgm:spPr/>
      <dgm:t>
        <a:bodyPr/>
        <a:lstStyle/>
        <a:p>
          <a:endParaRPr lang="ru-RU"/>
        </a:p>
      </dgm:t>
    </dgm:pt>
    <dgm:pt modelId="{8B659F3D-FA39-4B42-975C-77B4E1A27E1D}">
      <dgm:prSet/>
      <dgm:spPr/>
      <dgm:t>
        <a:bodyPr/>
        <a:lstStyle/>
        <a:p>
          <a:r>
            <a:rPr lang="hu-HU" b="1" dirty="0" err="1">
              <a:latin typeface="Book Antiqua" panose="02040602050305030304" pitchFamily="18" charset="0"/>
            </a:rPr>
            <a:t>Тема</a:t>
          </a:r>
          <a:r>
            <a:rPr lang="hu-HU" b="1" dirty="0">
              <a:latin typeface="Book Antiqua" panose="02040602050305030304" pitchFamily="18" charset="0"/>
            </a:rPr>
            <a:t> 3. </a:t>
          </a:r>
          <a:r>
            <a:rPr lang="ru-RU" b="1" dirty="0" err="1">
              <a:latin typeface="Book Antiqua" panose="02040602050305030304" pitchFamily="18" charset="0"/>
            </a:rPr>
            <a:t>Стилі</a:t>
          </a:r>
          <a:r>
            <a:rPr lang="ru-RU" b="1" dirty="0">
              <a:latin typeface="Book Antiqua" panose="02040602050305030304" pitchFamily="18" charset="0"/>
            </a:rPr>
            <a:t> </a:t>
          </a:r>
          <a:r>
            <a:rPr lang="ru-RU" b="1" dirty="0" err="1">
              <a:latin typeface="Book Antiqua" panose="02040602050305030304" pitchFamily="18" charset="0"/>
            </a:rPr>
            <a:t>мови</a:t>
          </a:r>
          <a:r>
            <a:rPr lang="ru-RU" b="1" dirty="0">
              <a:latin typeface="Book Antiqua" panose="02040602050305030304" pitchFamily="18" charset="0"/>
            </a:rPr>
            <a:t>, </a:t>
          </a:r>
          <a:r>
            <a:rPr lang="ru-RU" b="1" dirty="0" err="1">
              <a:latin typeface="Book Antiqua" panose="02040602050305030304" pitchFamily="18" charset="0"/>
            </a:rPr>
            <a:t>мовлення</a:t>
          </a:r>
          <a:r>
            <a:rPr lang="ru-RU" b="1" dirty="0">
              <a:latin typeface="Book Antiqua" panose="02040602050305030304" pitchFamily="18" charset="0"/>
            </a:rPr>
            <a:t> та </a:t>
          </a:r>
          <a:r>
            <a:rPr lang="ru-RU" b="1" dirty="0" err="1">
              <a:latin typeface="Book Antiqua" panose="02040602050305030304" pitchFamily="18" charset="0"/>
            </a:rPr>
            <a:t>спілкування</a:t>
          </a:r>
          <a:r>
            <a:rPr lang="hu-HU" b="1" dirty="0">
              <a:latin typeface="Book Antiqua" panose="02040602050305030304" pitchFamily="18" charset="0"/>
            </a:rPr>
            <a:t>..</a:t>
          </a:r>
          <a:endParaRPr lang="ru-RU" b="1" dirty="0">
            <a:latin typeface="Book Antiqua" panose="02040602050305030304" pitchFamily="18" charset="0"/>
          </a:endParaRPr>
        </a:p>
      </dgm:t>
    </dgm:pt>
    <dgm:pt modelId="{E4EB0C5B-2A62-4EE5-B584-F399E4D22A32}" type="parTrans" cxnId="{34DA8DD1-CB68-4570-B7AB-23203CC0B81A}">
      <dgm:prSet/>
      <dgm:spPr/>
      <dgm:t>
        <a:bodyPr/>
        <a:lstStyle/>
        <a:p>
          <a:endParaRPr lang="ru-RU"/>
        </a:p>
      </dgm:t>
    </dgm:pt>
    <dgm:pt modelId="{E8545A54-450B-4C0C-9694-71E5BDB81D54}" type="sibTrans" cxnId="{34DA8DD1-CB68-4570-B7AB-23203CC0B81A}">
      <dgm:prSet/>
      <dgm:spPr/>
      <dgm:t>
        <a:bodyPr/>
        <a:lstStyle/>
        <a:p>
          <a:endParaRPr lang="ru-RU"/>
        </a:p>
      </dgm:t>
    </dgm:pt>
    <dgm:pt modelId="{068B30A7-1772-4D50-926E-FE162B4D3A4E}">
      <dgm:prSet/>
      <dgm:spPr/>
      <dgm:t>
        <a:bodyPr/>
        <a:lstStyle/>
        <a:p>
          <a:r>
            <a:rPr lang="hu-HU" b="1">
              <a:latin typeface="Book Antiqua" panose="02040602050305030304" pitchFamily="18" charset="0"/>
            </a:rPr>
            <a:t>Тема 4. Мовленнєвий етикет. </a:t>
          </a:r>
          <a:endParaRPr lang="ru-RU" b="1">
            <a:latin typeface="Book Antiqua" panose="02040602050305030304" pitchFamily="18" charset="0"/>
          </a:endParaRPr>
        </a:p>
      </dgm:t>
    </dgm:pt>
    <dgm:pt modelId="{94EE1856-AC5E-4576-8DDE-6006A0A22974}" type="parTrans" cxnId="{B089A15D-50F2-4040-BA20-B6CAA3641FC8}">
      <dgm:prSet/>
      <dgm:spPr/>
      <dgm:t>
        <a:bodyPr/>
        <a:lstStyle/>
        <a:p>
          <a:endParaRPr lang="ru-RU"/>
        </a:p>
      </dgm:t>
    </dgm:pt>
    <dgm:pt modelId="{6AD4BC46-1BF7-4266-A00B-DC0383234731}" type="sibTrans" cxnId="{B089A15D-50F2-4040-BA20-B6CAA3641FC8}">
      <dgm:prSet/>
      <dgm:spPr/>
      <dgm:t>
        <a:bodyPr/>
        <a:lstStyle/>
        <a:p>
          <a:endParaRPr lang="ru-RU"/>
        </a:p>
      </dgm:t>
    </dgm:pt>
    <dgm:pt modelId="{21CEB47D-A780-40E5-A5B5-6CC494640287}">
      <dgm:prSet/>
      <dgm:spPr/>
      <dgm:t>
        <a:bodyPr/>
        <a:lstStyle/>
        <a:p>
          <a:r>
            <a:rPr lang="hu-HU" b="1">
              <a:latin typeface="Book Antiqua" panose="02040602050305030304" pitchFamily="18" charset="0"/>
            </a:rPr>
            <a:t>Тема 5</a:t>
          </a:r>
          <a:r>
            <a:rPr lang="uk-UA" b="1">
              <a:latin typeface="Book Antiqua" panose="02040602050305030304" pitchFamily="18" charset="0"/>
            </a:rPr>
            <a:t>. </a:t>
          </a:r>
          <a:r>
            <a:rPr lang="hu-HU" b="1">
              <a:latin typeface="Book Antiqua" panose="02040602050305030304" pitchFamily="18" charset="0"/>
            </a:rPr>
            <a:t>Наголос та його типи</a:t>
          </a:r>
          <a:r>
            <a:rPr lang="uk-UA" b="1">
              <a:latin typeface="Book Antiqua" panose="02040602050305030304" pitchFamily="18" charset="0"/>
            </a:rPr>
            <a:t>. </a:t>
          </a:r>
          <a:r>
            <a:rPr lang="hu-HU" b="1">
              <a:latin typeface="Book Antiqua" panose="02040602050305030304" pitchFamily="18" charset="0"/>
            </a:rPr>
            <a:t>Орфоепічна правильність мовлення </a:t>
          </a:r>
          <a:endParaRPr lang="ru-RU" b="1">
            <a:latin typeface="Book Antiqua" panose="02040602050305030304" pitchFamily="18" charset="0"/>
          </a:endParaRPr>
        </a:p>
      </dgm:t>
    </dgm:pt>
    <dgm:pt modelId="{5192D18A-7AB0-4141-B053-3B1EFB379943}" type="parTrans" cxnId="{272BE131-64B2-4F55-B19F-03D1911867A0}">
      <dgm:prSet/>
      <dgm:spPr/>
      <dgm:t>
        <a:bodyPr/>
        <a:lstStyle/>
        <a:p>
          <a:endParaRPr lang="ru-RU"/>
        </a:p>
      </dgm:t>
    </dgm:pt>
    <dgm:pt modelId="{97BE4D58-DD52-4FB4-A898-135C0044176F}" type="sibTrans" cxnId="{272BE131-64B2-4F55-B19F-03D1911867A0}">
      <dgm:prSet/>
      <dgm:spPr/>
      <dgm:t>
        <a:bodyPr/>
        <a:lstStyle/>
        <a:p>
          <a:endParaRPr lang="ru-RU"/>
        </a:p>
      </dgm:t>
    </dgm:pt>
    <dgm:pt modelId="{D6BCC51D-C9B2-41A7-B076-899978EC1CC9}">
      <dgm:prSet/>
      <dgm:spPr/>
      <dgm:t>
        <a:bodyPr/>
        <a:lstStyle/>
        <a:p>
          <a:r>
            <a:rPr lang="hu-HU" b="1">
              <a:latin typeface="Book Antiqua" panose="02040602050305030304" pitchFamily="18" charset="0"/>
            </a:rPr>
            <a:t>Тема 6</a:t>
          </a:r>
          <a:r>
            <a:rPr lang="uk-UA" b="1">
              <a:latin typeface="Book Antiqua" panose="02040602050305030304" pitchFamily="18" charset="0"/>
            </a:rPr>
            <a:t>. </a:t>
          </a:r>
          <a:r>
            <a:rPr lang="hu-HU" b="1">
              <a:latin typeface="Book Antiqua" panose="02040602050305030304" pitchFamily="18" charset="0"/>
            </a:rPr>
            <a:t>Поглиблення відомостей про асимі­ляцію приголосних звуків.</a:t>
          </a:r>
          <a:endParaRPr lang="ru-RU" b="1">
            <a:latin typeface="Book Antiqua" panose="02040602050305030304" pitchFamily="18" charset="0"/>
          </a:endParaRPr>
        </a:p>
      </dgm:t>
    </dgm:pt>
    <dgm:pt modelId="{187AC726-3FFC-4900-A82A-C0538CF3EB56}" type="parTrans" cxnId="{B9873BF1-D23A-48E4-8688-9531356003EE}">
      <dgm:prSet/>
      <dgm:spPr/>
      <dgm:t>
        <a:bodyPr/>
        <a:lstStyle/>
        <a:p>
          <a:endParaRPr lang="ru-RU"/>
        </a:p>
      </dgm:t>
    </dgm:pt>
    <dgm:pt modelId="{FB5849A4-E7E1-4C86-8005-F7338FD08C14}" type="sibTrans" cxnId="{B9873BF1-D23A-48E4-8688-9531356003EE}">
      <dgm:prSet/>
      <dgm:spPr/>
      <dgm:t>
        <a:bodyPr/>
        <a:lstStyle/>
        <a:p>
          <a:endParaRPr lang="ru-RU"/>
        </a:p>
      </dgm:t>
    </dgm:pt>
    <dgm:pt modelId="{48C5F49A-7E4D-41C4-A777-351C57B3F997}">
      <dgm:prSet/>
      <dgm:spPr/>
      <dgm:t>
        <a:bodyPr/>
        <a:lstStyle/>
        <a:p>
          <a:r>
            <a:rPr lang="uk-UA" b="1" dirty="0">
              <a:latin typeface="Book Antiqua" panose="02040602050305030304" pitchFamily="18" charset="0"/>
            </a:rPr>
            <a:t>Тема 7. Засоби милозвучності української мови.</a:t>
          </a:r>
          <a:endParaRPr lang="ru-RU" b="1" dirty="0">
            <a:latin typeface="Book Antiqua" panose="02040602050305030304" pitchFamily="18" charset="0"/>
          </a:endParaRPr>
        </a:p>
      </dgm:t>
    </dgm:pt>
    <dgm:pt modelId="{D8EF8B7F-4618-420C-A513-69DBDDD25EC2}" type="parTrans" cxnId="{155B9F7F-CDD2-4D27-BACE-4DB145FBDD71}">
      <dgm:prSet/>
      <dgm:spPr/>
      <dgm:t>
        <a:bodyPr/>
        <a:lstStyle/>
        <a:p>
          <a:endParaRPr lang="ru-RU"/>
        </a:p>
      </dgm:t>
    </dgm:pt>
    <dgm:pt modelId="{4828D506-F089-4206-951B-50D0AA3277C6}" type="sibTrans" cxnId="{155B9F7F-CDD2-4D27-BACE-4DB145FBDD71}">
      <dgm:prSet/>
      <dgm:spPr/>
      <dgm:t>
        <a:bodyPr/>
        <a:lstStyle/>
        <a:p>
          <a:endParaRPr lang="ru-RU"/>
        </a:p>
      </dgm:t>
    </dgm:pt>
    <dgm:pt modelId="{FBCB22A8-9318-4E3E-AE09-81D14C5E4AAE}">
      <dgm:prSet phldrT="[Текст]"/>
      <dgm:spPr/>
      <dgm:t>
        <a:bodyPr/>
        <a:lstStyle/>
        <a:p>
          <a:r>
            <a:rPr lang="hu-HU" b="1">
              <a:latin typeface="Book Antiqua" panose="02040602050305030304" pitchFamily="18" charset="0"/>
            </a:rPr>
            <a:t>Тема 1. Культура мовлення як компонент педагогічної майстерності</a:t>
          </a:r>
          <a:r>
            <a:rPr lang="uk-UA" b="1">
              <a:latin typeface="Book Antiqua" panose="02040602050305030304" pitchFamily="18" charset="0"/>
            </a:rPr>
            <a:t>.</a:t>
          </a:r>
          <a:endParaRPr lang="ru-RU" b="1" dirty="0">
            <a:latin typeface="Book Antiqua" panose="02040602050305030304" pitchFamily="18" charset="0"/>
          </a:endParaRPr>
        </a:p>
      </dgm:t>
    </dgm:pt>
    <dgm:pt modelId="{336F9B79-EB16-448D-B52F-42E521E9EDEE}" type="parTrans" cxnId="{DBD6C8A5-93EA-4C54-BBB1-346BB7F7E945}">
      <dgm:prSet/>
      <dgm:spPr/>
      <dgm:t>
        <a:bodyPr/>
        <a:lstStyle/>
        <a:p>
          <a:endParaRPr lang="ru-RU"/>
        </a:p>
      </dgm:t>
    </dgm:pt>
    <dgm:pt modelId="{BD54BE66-DAD6-4A9A-80FC-FF6B76ECB9FB}" type="sibTrans" cxnId="{DBD6C8A5-93EA-4C54-BBB1-346BB7F7E945}">
      <dgm:prSet/>
      <dgm:spPr/>
      <dgm:t>
        <a:bodyPr/>
        <a:lstStyle/>
        <a:p>
          <a:endParaRPr lang="ru-RU"/>
        </a:p>
      </dgm:t>
    </dgm:pt>
    <dgm:pt modelId="{45715418-F41C-4C50-B018-6081C8D12CB6}" type="pres">
      <dgm:prSet presAssocID="{5CC43035-6D66-476C-B225-55C0D8AD18E1}" presName="linearFlow" presStyleCnt="0">
        <dgm:presLayoutVars>
          <dgm:dir/>
          <dgm:resizeHandles val="exact"/>
        </dgm:presLayoutVars>
      </dgm:prSet>
      <dgm:spPr/>
    </dgm:pt>
    <dgm:pt modelId="{41C88802-77C3-4315-886B-62342BE47E75}" type="pres">
      <dgm:prSet presAssocID="{BE0C212F-6362-4504-AAA0-A37B4E34A9DF}" presName="composite" presStyleCnt="0"/>
      <dgm:spPr/>
    </dgm:pt>
    <dgm:pt modelId="{1A25ECA6-88F9-4BA3-AE1E-CD3E763569BE}" type="pres">
      <dgm:prSet presAssocID="{BE0C212F-6362-4504-AAA0-A37B4E34A9DF}" presName="imgShp" presStyleLbl="fgImgPlace1" presStyleIdx="0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C76486B-FC92-4428-A9A6-EEC788A6ECA0}" type="pres">
      <dgm:prSet presAssocID="{BE0C212F-6362-4504-AAA0-A37B4E34A9DF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333323-A148-4A66-B45A-5ACD0DA740F3}" type="pres">
      <dgm:prSet presAssocID="{AFB497B5-969D-48E3-AF3C-0075243EB75F}" presName="spacing" presStyleCnt="0"/>
      <dgm:spPr/>
    </dgm:pt>
    <dgm:pt modelId="{DD82EB9F-C704-434D-8CF4-1F8F91D0EF1B}" type="pres">
      <dgm:prSet presAssocID="{FBCB22A8-9318-4E3E-AE09-81D14C5E4AAE}" presName="composite" presStyleCnt="0"/>
      <dgm:spPr/>
    </dgm:pt>
    <dgm:pt modelId="{54D05DC8-53FB-4F1E-B625-70B1E0E5F150}" type="pres">
      <dgm:prSet presAssocID="{FBCB22A8-9318-4E3E-AE09-81D14C5E4AAE}" presName="imgShp" presStyleLbl="fgImgPlace1" presStyleIdx="1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0E57AE9-D1D4-4059-A8E2-7132C2F3D37B}" type="pres">
      <dgm:prSet presAssocID="{FBCB22A8-9318-4E3E-AE09-81D14C5E4AA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7C613B-E655-42ED-B11E-91126DC0BB9E}" type="pres">
      <dgm:prSet presAssocID="{BD54BE66-DAD6-4A9A-80FC-FF6B76ECB9FB}" presName="spacing" presStyleCnt="0"/>
      <dgm:spPr/>
    </dgm:pt>
    <dgm:pt modelId="{85A98867-007A-4E62-BC70-24AB3D7C0CBD}" type="pres">
      <dgm:prSet presAssocID="{4C26B4A3-3F96-4F6F-BEF4-70DF53074209}" presName="composite" presStyleCnt="0"/>
      <dgm:spPr/>
    </dgm:pt>
    <dgm:pt modelId="{CCA7AB24-A4FF-48D7-80FB-78AE6333BF53}" type="pres">
      <dgm:prSet presAssocID="{4C26B4A3-3F96-4F6F-BEF4-70DF53074209}" presName="imgShp" presStyleLbl="fgImgPlace1" presStyleIdx="2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2399FF2-FD1F-4E6E-B5AD-C8F7A460B09D}" type="pres">
      <dgm:prSet presAssocID="{4C26B4A3-3F96-4F6F-BEF4-70DF53074209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D0C021-A15C-42A3-AC40-77E92DFD7C7C}" type="pres">
      <dgm:prSet presAssocID="{0DD0D864-94FA-4652-952B-27BC1CD9B7B4}" presName="spacing" presStyleCnt="0"/>
      <dgm:spPr/>
    </dgm:pt>
    <dgm:pt modelId="{7462ACDC-FB0A-4343-940C-B15A980CD296}" type="pres">
      <dgm:prSet presAssocID="{8B659F3D-FA39-4B42-975C-77B4E1A27E1D}" presName="composite" presStyleCnt="0"/>
      <dgm:spPr/>
    </dgm:pt>
    <dgm:pt modelId="{F2B4ED36-B011-415B-B6D0-2F3096934CA0}" type="pres">
      <dgm:prSet presAssocID="{8B659F3D-FA39-4B42-975C-77B4E1A27E1D}" presName="imgShp" presStyleLbl="fgImgPlace1" presStyleIdx="3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9E3DAD5-7E53-4A2F-B3FD-5DD25D3BDA7C}" type="pres">
      <dgm:prSet presAssocID="{8B659F3D-FA39-4B42-975C-77B4E1A27E1D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A12BDE-8317-44A0-8795-086CB089F6FD}" type="pres">
      <dgm:prSet presAssocID="{E8545A54-450B-4C0C-9694-71E5BDB81D54}" presName="spacing" presStyleCnt="0"/>
      <dgm:spPr/>
    </dgm:pt>
    <dgm:pt modelId="{39B9BB3E-440E-46F2-8AF4-D0214ACAD686}" type="pres">
      <dgm:prSet presAssocID="{068B30A7-1772-4D50-926E-FE162B4D3A4E}" presName="composite" presStyleCnt="0"/>
      <dgm:spPr/>
    </dgm:pt>
    <dgm:pt modelId="{7828C16A-345E-4784-A01B-F556BBA6348B}" type="pres">
      <dgm:prSet presAssocID="{068B30A7-1772-4D50-926E-FE162B4D3A4E}" presName="imgShp" presStyleLbl="fgImgPlace1" presStyleIdx="4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4FEC10A-02C6-458C-96C9-DC905DAC5641}" type="pres">
      <dgm:prSet presAssocID="{068B30A7-1772-4D50-926E-FE162B4D3A4E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38F7AC-8F6F-4A75-8D01-238B682701D9}" type="pres">
      <dgm:prSet presAssocID="{6AD4BC46-1BF7-4266-A00B-DC0383234731}" presName="spacing" presStyleCnt="0"/>
      <dgm:spPr/>
    </dgm:pt>
    <dgm:pt modelId="{2E5630E6-12D5-4CDE-BFDD-CEF902B50B94}" type="pres">
      <dgm:prSet presAssocID="{21CEB47D-A780-40E5-A5B5-6CC494640287}" presName="composite" presStyleCnt="0"/>
      <dgm:spPr/>
    </dgm:pt>
    <dgm:pt modelId="{BEBDF026-FE89-42D1-B034-9EBF58CAD8B1}" type="pres">
      <dgm:prSet presAssocID="{21CEB47D-A780-40E5-A5B5-6CC494640287}" presName="imgShp" presStyleLbl="fgImgPlace1" presStyleIdx="5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2750A53-12B4-4BB9-B931-30A3955358D4}" type="pres">
      <dgm:prSet presAssocID="{21CEB47D-A780-40E5-A5B5-6CC494640287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54237D-AA7A-48A2-824A-099829F95F82}" type="pres">
      <dgm:prSet presAssocID="{97BE4D58-DD52-4FB4-A898-135C0044176F}" presName="spacing" presStyleCnt="0"/>
      <dgm:spPr/>
    </dgm:pt>
    <dgm:pt modelId="{8464E09F-FF0D-4157-AC09-263A6660DF2A}" type="pres">
      <dgm:prSet presAssocID="{D6BCC51D-C9B2-41A7-B076-899978EC1CC9}" presName="composite" presStyleCnt="0"/>
      <dgm:spPr/>
    </dgm:pt>
    <dgm:pt modelId="{96984E12-8CC4-480F-9A91-A51E82FA045F}" type="pres">
      <dgm:prSet presAssocID="{D6BCC51D-C9B2-41A7-B076-899978EC1CC9}" presName="imgShp" presStyleLbl="fgImgPlace1" presStyleIdx="6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B4D147C-6C8F-4470-BC19-8902DDCAC603}" type="pres">
      <dgm:prSet presAssocID="{D6BCC51D-C9B2-41A7-B076-899978EC1CC9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A3D32-6DBE-4410-B297-907C37E61DD0}" type="pres">
      <dgm:prSet presAssocID="{FB5849A4-E7E1-4C86-8005-F7338FD08C14}" presName="spacing" presStyleCnt="0"/>
      <dgm:spPr/>
    </dgm:pt>
    <dgm:pt modelId="{F89E1E17-EA6D-4478-B1EF-91BBB6590112}" type="pres">
      <dgm:prSet presAssocID="{48C5F49A-7E4D-41C4-A777-351C57B3F997}" presName="composite" presStyleCnt="0"/>
      <dgm:spPr/>
    </dgm:pt>
    <dgm:pt modelId="{CCF9D6A9-C326-422B-BE32-7A48B06FA328}" type="pres">
      <dgm:prSet presAssocID="{48C5F49A-7E4D-41C4-A777-351C57B3F997}" presName="imgShp" presStyleLbl="fgImgPlace1" presStyleIdx="7" presStyleCnt="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3A89BE9-C639-4C72-87AD-D262EBAB4988}" type="pres">
      <dgm:prSet presAssocID="{48C5F49A-7E4D-41C4-A777-351C57B3F997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DA8DD1-CB68-4570-B7AB-23203CC0B81A}" srcId="{5CC43035-6D66-476C-B225-55C0D8AD18E1}" destId="{8B659F3D-FA39-4B42-975C-77B4E1A27E1D}" srcOrd="3" destOrd="0" parTransId="{E4EB0C5B-2A62-4EE5-B584-F399E4D22A32}" sibTransId="{E8545A54-450B-4C0C-9694-71E5BDB81D54}"/>
    <dgm:cxn modelId="{155B9F7F-CDD2-4D27-BACE-4DB145FBDD71}" srcId="{5CC43035-6D66-476C-B225-55C0D8AD18E1}" destId="{48C5F49A-7E4D-41C4-A777-351C57B3F997}" srcOrd="7" destOrd="0" parTransId="{D8EF8B7F-4618-420C-A513-69DBDDD25EC2}" sibTransId="{4828D506-F089-4206-951B-50D0AA3277C6}"/>
    <dgm:cxn modelId="{E007F212-AEAD-4EA7-9780-11FAA7C24C79}" type="presOf" srcId="{BE0C212F-6362-4504-AAA0-A37B4E34A9DF}" destId="{3C76486B-FC92-4428-A9A6-EEC788A6ECA0}" srcOrd="0" destOrd="0" presId="urn:microsoft.com/office/officeart/2005/8/layout/vList3"/>
    <dgm:cxn modelId="{C5676CAF-0599-4B51-82DF-17896AED3536}" type="presOf" srcId="{D6BCC51D-C9B2-41A7-B076-899978EC1CC9}" destId="{3B4D147C-6C8F-4470-BC19-8902DDCAC603}" srcOrd="0" destOrd="0" presId="urn:microsoft.com/office/officeart/2005/8/layout/vList3"/>
    <dgm:cxn modelId="{6AD74E12-09E1-49FB-A6D8-146C81269C31}" srcId="{5CC43035-6D66-476C-B225-55C0D8AD18E1}" destId="{4C26B4A3-3F96-4F6F-BEF4-70DF53074209}" srcOrd="2" destOrd="0" parTransId="{CF3CCA2D-C8AD-4BD4-91E2-CC7343226571}" sibTransId="{0DD0D864-94FA-4652-952B-27BC1CD9B7B4}"/>
    <dgm:cxn modelId="{1DC88762-236D-4499-8535-6F469A7238FE}" type="presOf" srcId="{5CC43035-6D66-476C-B225-55C0D8AD18E1}" destId="{45715418-F41C-4C50-B018-6081C8D12CB6}" srcOrd="0" destOrd="0" presId="urn:microsoft.com/office/officeart/2005/8/layout/vList3"/>
    <dgm:cxn modelId="{B089A15D-50F2-4040-BA20-B6CAA3641FC8}" srcId="{5CC43035-6D66-476C-B225-55C0D8AD18E1}" destId="{068B30A7-1772-4D50-926E-FE162B4D3A4E}" srcOrd="4" destOrd="0" parTransId="{94EE1856-AC5E-4576-8DDE-6006A0A22974}" sibTransId="{6AD4BC46-1BF7-4266-A00B-DC0383234731}"/>
    <dgm:cxn modelId="{7C0BAE12-F1DA-45EB-A449-D535F08D1600}" type="presOf" srcId="{8B659F3D-FA39-4B42-975C-77B4E1A27E1D}" destId="{69E3DAD5-7E53-4A2F-B3FD-5DD25D3BDA7C}" srcOrd="0" destOrd="0" presId="urn:microsoft.com/office/officeart/2005/8/layout/vList3"/>
    <dgm:cxn modelId="{DBD6C8A5-93EA-4C54-BBB1-346BB7F7E945}" srcId="{5CC43035-6D66-476C-B225-55C0D8AD18E1}" destId="{FBCB22A8-9318-4E3E-AE09-81D14C5E4AAE}" srcOrd="1" destOrd="0" parTransId="{336F9B79-EB16-448D-B52F-42E521E9EDEE}" sibTransId="{BD54BE66-DAD6-4A9A-80FC-FF6B76ECB9FB}"/>
    <dgm:cxn modelId="{B20F3A5B-2523-42DE-8540-B888D6C9EEBF}" type="presOf" srcId="{FBCB22A8-9318-4E3E-AE09-81D14C5E4AAE}" destId="{F0E57AE9-D1D4-4059-A8E2-7132C2F3D37B}" srcOrd="0" destOrd="0" presId="urn:microsoft.com/office/officeart/2005/8/layout/vList3"/>
    <dgm:cxn modelId="{347DB0E3-2A4F-40AF-9536-B92A9DAD055E}" type="presOf" srcId="{4C26B4A3-3F96-4F6F-BEF4-70DF53074209}" destId="{F2399FF2-FD1F-4E6E-B5AD-C8F7A460B09D}" srcOrd="0" destOrd="0" presId="urn:microsoft.com/office/officeart/2005/8/layout/vList3"/>
    <dgm:cxn modelId="{E2D74C3F-9CDF-4D91-943A-06ACE83E8731}" type="presOf" srcId="{48C5F49A-7E4D-41C4-A777-351C57B3F997}" destId="{13A89BE9-C639-4C72-87AD-D262EBAB4988}" srcOrd="0" destOrd="0" presId="urn:microsoft.com/office/officeart/2005/8/layout/vList3"/>
    <dgm:cxn modelId="{272BE131-64B2-4F55-B19F-03D1911867A0}" srcId="{5CC43035-6D66-476C-B225-55C0D8AD18E1}" destId="{21CEB47D-A780-40E5-A5B5-6CC494640287}" srcOrd="5" destOrd="0" parTransId="{5192D18A-7AB0-4141-B053-3B1EFB379943}" sibTransId="{97BE4D58-DD52-4FB4-A898-135C0044176F}"/>
    <dgm:cxn modelId="{69AFCE7C-22CA-465B-B3B8-CA389750D06C}" type="presOf" srcId="{21CEB47D-A780-40E5-A5B5-6CC494640287}" destId="{F2750A53-12B4-4BB9-B931-30A3955358D4}" srcOrd="0" destOrd="0" presId="urn:microsoft.com/office/officeart/2005/8/layout/vList3"/>
    <dgm:cxn modelId="{E810313F-6379-4A5C-B497-080725A7ABB2}" srcId="{5CC43035-6D66-476C-B225-55C0D8AD18E1}" destId="{BE0C212F-6362-4504-AAA0-A37B4E34A9DF}" srcOrd="0" destOrd="0" parTransId="{D1044974-7ABC-4916-9B7E-46E470BCA615}" sibTransId="{AFB497B5-969D-48E3-AF3C-0075243EB75F}"/>
    <dgm:cxn modelId="{E5956D22-DE5A-4152-AC31-B19FF0FE10B4}" type="presOf" srcId="{068B30A7-1772-4D50-926E-FE162B4D3A4E}" destId="{A4FEC10A-02C6-458C-96C9-DC905DAC5641}" srcOrd="0" destOrd="0" presId="urn:microsoft.com/office/officeart/2005/8/layout/vList3"/>
    <dgm:cxn modelId="{B9873BF1-D23A-48E4-8688-9531356003EE}" srcId="{5CC43035-6D66-476C-B225-55C0D8AD18E1}" destId="{D6BCC51D-C9B2-41A7-B076-899978EC1CC9}" srcOrd="6" destOrd="0" parTransId="{187AC726-3FFC-4900-A82A-C0538CF3EB56}" sibTransId="{FB5849A4-E7E1-4C86-8005-F7338FD08C14}"/>
    <dgm:cxn modelId="{6E0C7B3B-45A5-4C88-892C-108F10234BB6}" type="presParOf" srcId="{45715418-F41C-4C50-B018-6081C8D12CB6}" destId="{41C88802-77C3-4315-886B-62342BE47E75}" srcOrd="0" destOrd="0" presId="urn:microsoft.com/office/officeart/2005/8/layout/vList3"/>
    <dgm:cxn modelId="{396F639F-835F-4304-B416-0B79EAE96280}" type="presParOf" srcId="{41C88802-77C3-4315-886B-62342BE47E75}" destId="{1A25ECA6-88F9-4BA3-AE1E-CD3E763569BE}" srcOrd="0" destOrd="0" presId="urn:microsoft.com/office/officeart/2005/8/layout/vList3"/>
    <dgm:cxn modelId="{D2858E0D-9AAF-486D-89D0-FF467B1B8646}" type="presParOf" srcId="{41C88802-77C3-4315-886B-62342BE47E75}" destId="{3C76486B-FC92-4428-A9A6-EEC788A6ECA0}" srcOrd="1" destOrd="0" presId="urn:microsoft.com/office/officeart/2005/8/layout/vList3"/>
    <dgm:cxn modelId="{43608473-2FF8-405E-AF23-04A00800A5EA}" type="presParOf" srcId="{45715418-F41C-4C50-B018-6081C8D12CB6}" destId="{BA333323-A148-4A66-B45A-5ACD0DA740F3}" srcOrd="1" destOrd="0" presId="urn:microsoft.com/office/officeart/2005/8/layout/vList3"/>
    <dgm:cxn modelId="{79FFBEEB-84DF-4CAF-9ABD-7FED8E472226}" type="presParOf" srcId="{45715418-F41C-4C50-B018-6081C8D12CB6}" destId="{DD82EB9F-C704-434D-8CF4-1F8F91D0EF1B}" srcOrd="2" destOrd="0" presId="urn:microsoft.com/office/officeart/2005/8/layout/vList3"/>
    <dgm:cxn modelId="{B9D416ED-10CA-4D29-B2E9-B04D0C0A084B}" type="presParOf" srcId="{DD82EB9F-C704-434D-8CF4-1F8F91D0EF1B}" destId="{54D05DC8-53FB-4F1E-B625-70B1E0E5F150}" srcOrd="0" destOrd="0" presId="urn:microsoft.com/office/officeart/2005/8/layout/vList3"/>
    <dgm:cxn modelId="{2E482500-7D51-41F3-8AA6-C43AE75BECC8}" type="presParOf" srcId="{DD82EB9F-C704-434D-8CF4-1F8F91D0EF1B}" destId="{F0E57AE9-D1D4-4059-A8E2-7132C2F3D37B}" srcOrd="1" destOrd="0" presId="urn:microsoft.com/office/officeart/2005/8/layout/vList3"/>
    <dgm:cxn modelId="{A7D1DA74-7488-4C2A-9D38-5490A498E13D}" type="presParOf" srcId="{45715418-F41C-4C50-B018-6081C8D12CB6}" destId="{5A7C613B-E655-42ED-B11E-91126DC0BB9E}" srcOrd="3" destOrd="0" presId="urn:microsoft.com/office/officeart/2005/8/layout/vList3"/>
    <dgm:cxn modelId="{3AC7C686-D3F1-40AE-B452-B631AAD652E3}" type="presParOf" srcId="{45715418-F41C-4C50-B018-6081C8D12CB6}" destId="{85A98867-007A-4E62-BC70-24AB3D7C0CBD}" srcOrd="4" destOrd="0" presId="urn:microsoft.com/office/officeart/2005/8/layout/vList3"/>
    <dgm:cxn modelId="{C1649E0F-E9E1-4732-9A32-E8CB2A76C159}" type="presParOf" srcId="{85A98867-007A-4E62-BC70-24AB3D7C0CBD}" destId="{CCA7AB24-A4FF-48D7-80FB-78AE6333BF53}" srcOrd="0" destOrd="0" presId="urn:microsoft.com/office/officeart/2005/8/layout/vList3"/>
    <dgm:cxn modelId="{7DA93B25-1AB7-4404-B38C-046A03D9D541}" type="presParOf" srcId="{85A98867-007A-4E62-BC70-24AB3D7C0CBD}" destId="{F2399FF2-FD1F-4E6E-B5AD-C8F7A460B09D}" srcOrd="1" destOrd="0" presId="urn:microsoft.com/office/officeart/2005/8/layout/vList3"/>
    <dgm:cxn modelId="{B1319998-D5D2-474E-97D6-48A4E8EB98AE}" type="presParOf" srcId="{45715418-F41C-4C50-B018-6081C8D12CB6}" destId="{0BD0C021-A15C-42A3-AC40-77E92DFD7C7C}" srcOrd="5" destOrd="0" presId="urn:microsoft.com/office/officeart/2005/8/layout/vList3"/>
    <dgm:cxn modelId="{866E3114-2008-4CCB-B038-CE44E45A2C85}" type="presParOf" srcId="{45715418-F41C-4C50-B018-6081C8D12CB6}" destId="{7462ACDC-FB0A-4343-940C-B15A980CD296}" srcOrd="6" destOrd="0" presId="urn:microsoft.com/office/officeart/2005/8/layout/vList3"/>
    <dgm:cxn modelId="{9F4514FF-0DE8-444E-9A70-5E515480CBE0}" type="presParOf" srcId="{7462ACDC-FB0A-4343-940C-B15A980CD296}" destId="{F2B4ED36-B011-415B-B6D0-2F3096934CA0}" srcOrd="0" destOrd="0" presId="urn:microsoft.com/office/officeart/2005/8/layout/vList3"/>
    <dgm:cxn modelId="{17C4A50A-CABA-4DAA-8B2F-1A4C0DEFEBCB}" type="presParOf" srcId="{7462ACDC-FB0A-4343-940C-B15A980CD296}" destId="{69E3DAD5-7E53-4A2F-B3FD-5DD25D3BDA7C}" srcOrd="1" destOrd="0" presId="urn:microsoft.com/office/officeart/2005/8/layout/vList3"/>
    <dgm:cxn modelId="{36DBCE45-5B3A-4220-94D9-FB20CA5C1928}" type="presParOf" srcId="{45715418-F41C-4C50-B018-6081C8D12CB6}" destId="{14A12BDE-8317-44A0-8795-086CB089F6FD}" srcOrd="7" destOrd="0" presId="urn:microsoft.com/office/officeart/2005/8/layout/vList3"/>
    <dgm:cxn modelId="{2EFB0352-73AB-4BA5-9E7F-888385A12B37}" type="presParOf" srcId="{45715418-F41C-4C50-B018-6081C8D12CB6}" destId="{39B9BB3E-440E-46F2-8AF4-D0214ACAD686}" srcOrd="8" destOrd="0" presId="urn:microsoft.com/office/officeart/2005/8/layout/vList3"/>
    <dgm:cxn modelId="{3B84F9EE-5803-482F-B593-8164D5421D8C}" type="presParOf" srcId="{39B9BB3E-440E-46F2-8AF4-D0214ACAD686}" destId="{7828C16A-345E-4784-A01B-F556BBA6348B}" srcOrd="0" destOrd="0" presId="urn:microsoft.com/office/officeart/2005/8/layout/vList3"/>
    <dgm:cxn modelId="{CEE30127-1F99-49E3-9AB6-1E828FD4E1B2}" type="presParOf" srcId="{39B9BB3E-440E-46F2-8AF4-D0214ACAD686}" destId="{A4FEC10A-02C6-458C-96C9-DC905DAC5641}" srcOrd="1" destOrd="0" presId="urn:microsoft.com/office/officeart/2005/8/layout/vList3"/>
    <dgm:cxn modelId="{2D77E44A-79D0-4BE5-BC4A-0031F6EE65DF}" type="presParOf" srcId="{45715418-F41C-4C50-B018-6081C8D12CB6}" destId="{8838F7AC-8F6F-4A75-8D01-238B682701D9}" srcOrd="9" destOrd="0" presId="urn:microsoft.com/office/officeart/2005/8/layout/vList3"/>
    <dgm:cxn modelId="{36E36ED9-74C2-4D58-9FC1-74CF49FB0D74}" type="presParOf" srcId="{45715418-F41C-4C50-B018-6081C8D12CB6}" destId="{2E5630E6-12D5-4CDE-BFDD-CEF902B50B94}" srcOrd="10" destOrd="0" presId="urn:microsoft.com/office/officeart/2005/8/layout/vList3"/>
    <dgm:cxn modelId="{E4B457D9-4AA1-4D81-A3AE-C07D96B5F111}" type="presParOf" srcId="{2E5630E6-12D5-4CDE-BFDD-CEF902B50B94}" destId="{BEBDF026-FE89-42D1-B034-9EBF58CAD8B1}" srcOrd="0" destOrd="0" presId="urn:microsoft.com/office/officeart/2005/8/layout/vList3"/>
    <dgm:cxn modelId="{D3B862FE-B43A-44A0-9047-B0E44BEEEBBA}" type="presParOf" srcId="{2E5630E6-12D5-4CDE-BFDD-CEF902B50B94}" destId="{F2750A53-12B4-4BB9-B931-30A3955358D4}" srcOrd="1" destOrd="0" presId="urn:microsoft.com/office/officeart/2005/8/layout/vList3"/>
    <dgm:cxn modelId="{8ED73856-4CBC-488F-A433-BECC91B039C5}" type="presParOf" srcId="{45715418-F41C-4C50-B018-6081C8D12CB6}" destId="{5254237D-AA7A-48A2-824A-099829F95F82}" srcOrd="11" destOrd="0" presId="urn:microsoft.com/office/officeart/2005/8/layout/vList3"/>
    <dgm:cxn modelId="{9E2956C0-5BF9-4F17-952B-1C5D7BB89DA4}" type="presParOf" srcId="{45715418-F41C-4C50-B018-6081C8D12CB6}" destId="{8464E09F-FF0D-4157-AC09-263A6660DF2A}" srcOrd="12" destOrd="0" presId="urn:microsoft.com/office/officeart/2005/8/layout/vList3"/>
    <dgm:cxn modelId="{C4F1E440-34EB-4F43-BEDF-59DB84623BF4}" type="presParOf" srcId="{8464E09F-FF0D-4157-AC09-263A6660DF2A}" destId="{96984E12-8CC4-480F-9A91-A51E82FA045F}" srcOrd="0" destOrd="0" presId="urn:microsoft.com/office/officeart/2005/8/layout/vList3"/>
    <dgm:cxn modelId="{A93825AE-3BE8-443E-BEEF-3066BDC91D1F}" type="presParOf" srcId="{8464E09F-FF0D-4157-AC09-263A6660DF2A}" destId="{3B4D147C-6C8F-4470-BC19-8902DDCAC603}" srcOrd="1" destOrd="0" presId="urn:microsoft.com/office/officeart/2005/8/layout/vList3"/>
    <dgm:cxn modelId="{B3932A1F-3B11-4B45-9916-BB2CC8CB6027}" type="presParOf" srcId="{45715418-F41C-4C50-B018-6081C8D12CB6}" destId="{9A3A3D32-6DBE-4410-B297-907C37E61DD0}" srcOrd="13" destOrd="0" presId="urn:microsoft.com/office/officeart/2005/8/layout/vList3"/>
    <dgm:cxn modelId="{143AFD47-F74A-4628-8205-5DD6E18E6785}" type="presParOf" srcId="{45715418-F41C-4C50-B018-6081C8D12CB6}" destId="{F89E1E17-EA6D-4478-B1EF-91BBB6590112}" srcOrd="14" destOrd="0" presId="urn:microsoft.com/office/officeart/2005/8/layout/vList3"/>
    <dgm:cxn modelId="{247B3926-EEC8-4F1E-8610-610052D453ED}" type="presParOf" srcId="{F89E1E17-EA6D-4478-B1EF-91BBB6590112}" destId="{CCF9D6A9-C326-422B-BE32-7A48B06FA328}" srcOrd="0" destOrd="0" presId="urn:microsoft.com/office/officeart/2005/8/layout/vList3"/>
    <dgm:cxn modelId="{E4F3CA69-3C0E-41DC-A527-BE231CEF254B}" type="presParOf" srcId="{F89E1E17-EA6D-4478-B1EF-91BBB6590112}" destId="{13A89BE9-C639-4C72-87AD-D262EBAB49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506BA-1622-4941-99FD-0A256CA74014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</dgm:pt>
    <dgm:pt modelId="{86C4CF6D-76B3-451C-8118-452991551C40}">
      <dgm:prSet phldrT="[Текст]" custT="1"/>
      <dgm:spPr/>
      <dgm:t>
        <a:bodyPr/>
        <a:lstStyle/>
        <a:p>
          <a:pPr algn="l"/>
          <a:r>
            <a:rPr lang="hu-HU" sz="1400" b="1" dirty="0">
              <a:latin typeface="Book Antiqua" panose="02040602050305030304" pitchFamily="18" charset="0"/>
            </a:rPr>
            <a:t>МОДУЛЬ</a:t>
          </a:r>
          <a:r>
            <a:rPr lang="uk-UA" sz="1400" b="1" dirty="0">
              <a:latin typeface="Book Antiqua" panose="02040602050305030304" pitchFamily="18" charset="0"/>
            </a:rPr>
            <a:t> 2. </a:t>
          </a:r>
          <a:r>
            <a:rPr lang="hu-HU" sz="1400" b="1" dirty="0" err="1">
              <a:latin typeface="Book Antiqua" panose="02040602050305030304" pitchFamily="18" charset="0"/>
            </a:rPr>
            <a:t>Слововживання</a:t>
          </a:r>
          <a:r>
            <a:rPr lang="uk-UA" sz="1400" b="1" dirty="0">
              <a:latin typeface="Book Antiqua" panose="02040602050305030304" pitchFamily="18" charset="0"/>
            </a:rPr>
            <a:t> та к</a:t>
          </a:r>
          <a:r>
            <a:rPr lang="hu-HU" sz="1400" b="1" dirty="0" err="1">
              <a:latin typeface="Book Antiqua" panose="02040602050305030304" pitchFamily="18" charset="0"/>
            </a:rPr>
            <a:t>ультура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писемного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мовлення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9823AD88-CD63-444F-ACB3-9DB494F6D1E6}" type="parTrans" cxnId="{43A46EDD-15DE-4523-BFED-238825F9D558}">
      <dgm:prSet/>
      <dgm:spPr/>
      <dgm:t>
        <a:bodyPr/>
        <a:lstStyle/>
        <a:p>
          <a:endParaRPr lang="ru-RU"/>
        </a:p>
      </dgm:t>
    </dgm:pt>
    <dgm:pt modelId="{8C536D11-FCB0-424D-9E10-3DB8551E5556}" type="sibTrans" cxnId="{43A46EDD-15DE-4523-BFED-238825F9D558}">
      <dgm:prSet/>
      <dgm:spPr/>
      <dgm:t>
        <a:bodyPr/>
        <a:lstStyle/>
        <a:p>
          <a:endParaRPr lang="ru-RU"/>
        </a:p>
      </dgm:t>
    </dgm:pt>
    <dgm:pt modelId="{E9BCD658-C0F9-4910-AE17-4F53631C8998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8. </a:t>
          </a:r>
          <a:r>
            <a:rPr lang="hu-HU" sz="1400" b="1" dirty="0" err="1">
              <a:latin typeface="Book Antiqua" panose="02040602050305030304" pitchFamily="18" charset="0"/>
            </a:rPr>
            <a:t>Слововживання</a:t>
          </a:r>
          <a:r>
            <a:rPr lang="hu-HU" sz="1400" b="1" dirty="0">
              <a:latin typeface="Book Antiqua" panose="02040602050305030304" pitchFamily="18" charset="0"/>
            </a:rPr>
            <a:t>: </a:t>
          </a:r>
          <a:r>
            <a:rPr lang="hu-HU" sz="1400" b="1" dirty="0" err="1">
              <a:latin typeface="Book Antiqua" panose="02040602050305030304" pitchFamily="18" charset="0"/>
            </a:rPr>
            <a:t>вибір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слова</a:t>
          </a:r>
          <a:r>
            <a:rPr lang="hu-HU" sz="1400" b="1" dirty="0">
              <a:latin typeface="Book Antiqua" panose="02040602050305030304" pitchFamily="18" charset="0"/>
            </a:rPr>
            <a:t>, </a:t>
          </a:r>
          <a:r>
            <a:rPr lang="hu-HU" sz="1400" b="1" dirty="0" err="1">
              <a:latin typeface="Book Antiqua" panose="02040602050305030304" pitchFamily="18" charset="0"/>
            </a:rPr>
            <a:t>лексична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сполучуваність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E89AEAAE-B02B-4D83-9D69-F43B598FA68D}" type="parTrans" cxnId="{E57710FE-EA15-4EC6-97F7-BEE31999F6B5}">
      <dgm:prSet/>
      <dgm:spPr/>
      <dgm:t>
        <a:bodyPr/>
        <a:lstStyle/>
        <a:p>
          <a:endParaRPr lang="ru-RU"/>
        </a:p>
      </dgm:t>
    </dgm:pt>
    <dgm:pt modelId="{1B1CB396-D98D-4EED-8C83-59AFA7053E89}" type="sibTrans" cxnId="{E57710FE-EA15-4EC6-97F7-BEE31999F6B5}">
      <dgm:prSet/>
      <dgm:spPr/>
      <dgm:t>
        <a:bodyPr/>
        <a:lstStyle/>
        <a:p>
          <a:endParaRPr lang="ru-RU"/>
        </a:p>
      </dgm:t>
    </dgm:pt>
    <dgm:pt modelId="{4C9CD2A4-4F2E-476F-AEAB-72A894F4F2E6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9. </a:t>
          </a:r>
          <a:r>
            <a:rPr lang="hu-HU" sz="1400" b="1" dirty="0" err="1">
              <a:latin typeface="Book Antiqua" panose="02040602050305030304" pitchFamily="18" charset="0"/>
            </a:rPr>
            <a:t>Багатозначність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слів</a:t>
          </a:r>
          <a:r>
            <a:rPr lang="hu-HU" sz="1400" b="1" dirty="0">
              <a:latin typeface="Book Antiqua" panose="02040602050305030304" pitchFamily="18" charset="0"/>
            </a:rPr>
            <a:t>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4AB54BA6-B62D-4164-98FD-3C795634AC20}" type="parTrans" cxnId="{F7E56B46-F528-4197-B59A-D353FF72D26B}">
      <dgm:prSet/>
      <dgm:spPr/>
      <dgm:t>
        <a:bodyPr/>
        <a:lstStyle/>
        <a:p>
          <a:endParaRPr lang="ru-RU"/>
        </a:p>
      </dgm:t>
    </dgm:pt>
    <dgm:pt modelId="{8442118C-9B78-4EF5-B9F4-D92C113CFB87}" type="sibTrans" cxnId="{F7E56B46-F528-4197-B59A-D353FF72D26B}">
      <dgm:prSet/>
      <dgm:spPr/>
      <dgm:t>
        <a:bodyPr/>
        <a:lstStyle/>
        <a:p>
          <a:endParaRPr lang="ru-RU"/>
        </a:p>
      </dgm:t>
    </dgm:pt>
    <dgm:pt modelId="{A3407D57-612F-48B6-B7BE-289508C8B5C2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10. Синоніми. Використання синонімів для уникнення невиправданого по­вторення слів.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50DE9F51-0E5B-49BF-A532-DBB685BCAA6D}" type="parTrans" cxnId="{2A93C59B-49EB-4586-A57D-9A9072ADE1DC}">
      <dgm:prSet/>
      <dgm:spPr/>
      <dgm:t>
        <a:bodyPr/>
        <a:lstStyle/>
        <a:p>
          <a:endParaRPr lang="ru-RU"/>
        </a:p>
      </dgm:t>
    </dgm:pt>
    <dgm:pt modelId="{7712B979-5861-4AA3-922E-7F5F018B9BA0}" type="sibTrans" cxnId="{2A93C59B-49EB-4586-A57D-9A9072ADE1DC}">
      <dgm:prSet/>
      <dgm:spPr/>
      <dgm:t>
        <a:bodyPr/>
        <a:lstStyle/>
        <a:p>
          <a:endParaRPr lang="ru-RU"/>
        </a:p>
      </dgm:t>
    </dgm:pt>
    <dgm:pt modelId="{0C6627BD-3C2A-4561-921E-1C79CDCF0DDC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11. </a:t>
          </a:r>
          <a:r>
            <a:rPr lang="hu-HU" sz="1400" b="1" dirty="0" err="1">
              <a:latin typeface="Book Antiqua" panose="02040602050305030304" pitchFamily="18" charset="0"/>
            </a:rPr>
            <a:t>Пароніми</a:t>
          </a:r>
          <a:r>
            <a:rPr lang="hu-HU" sz="1400" b="1" dirty="0">
              <a:latin typeface="Book Antiqua" panose="02040602050305030304" pitchFamily="18" charset="0"/>
            </a:rPr>
            <a:t>. </a:t>
          </a:r>
          <a:r>
            <a:rPr lang="hu-HU" sz="1400" b="1" dirty="0" err="1">
              <a:latin typeface="Book Antiqua" panose="02040602050305030304" pitchFamily="18" charset="0"/>
            </a:rPr>
            <a:t>Виправлення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помилок</a:t>
          </a:r>
          <a:r>
            <a:rPr lang="hu-HU" sz="1400" b="1" dirty="0">
              <a:latin typeface="Book Antiqua" panose="02040602050305030304" pitchFamily="18" charset="0"/>
            </a:rPr>
            <a:t>, </a:t>
          </a:r>
          <a:r>
            <a:rPr lang="hu-HU" sz="1400" b="1" dirty="0" err="1">
              <a:latin typeface="Book Antiqua" panose="02040602050305030304" pitchFamily="18" charset="0"/>
            </a:rPr>
            <a:t>пов'язаних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зі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сплутуванням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слів-паронімів</a:t>
          </a:r>
          <a:r>
            <a:rPr lang="hu-HU" sz="1400" b="1" dirty="0">
              <a:latin typeface="Book Antiqua" panose="02040602050305030304" pitchFamily="18" charset="0"/>
            </a:rPr>
            <a:t>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A2A91C8F-2F26-4550-A0F2-D2C32BFFCCB8}" type="parTrans" cxnId="{9F3FABCE-06EC-4918-A94C-305494647964}">
      <dgm:prSet/>
      <dgm:spPr/>
      <dgm:t>
        <a:bodyPr/>
        <a:lstStyle/>
        <a:p>
          <a:endParaRPr lang="ru-RU"/>
        </a:p>
      </dgm:t>
    </dgm:pt>
    <dgm:pt modelId="{E57F8F5D-0F53-421A-8FE0-FF4D61CA8282}" type="sibTrans" cxnId="{9F3FABCE-06EC-4918-A94C-305494647964}">
      <dgm:prSet/>
      <dgm:spPr/>
      <dgm:t>
        <a:bodyPr/>
        <a:lstStyle/>
        <a:p>
          <a:endParaRPr lang="ru-RU"/>
        </a:p>
      </dgm:t>
    </dgm:pt>
    <dgm:pt modelId="{2BA72427-9095-4892-8B78-D203B007D09C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12. Соціальні і територіальні </a:t>
          </a:r>
          <a:r>
            <a:rPr lang="uk-UA" sz="1400" b="1" dirty="0" err="1">
              <a:latin typeface="Book Antiqua" panose="02040602050305030304" pitchFamily="18" charset="0"/>
            </a:rPr>
            <a:t>діалектизми</a:t>
          </a:r>
          <a:r>
            <a:rPr lang="uk-UA" sz="1400" b="1" dirty="0">
              <a:latin typeface="Book Antiqua" panose="02040602050305030304" pitchFamily="18" charset="0"/>
            </a:rPr>
            <a:t>. </a:t>
          </a:r>
          <a:r>
            <a:rPr lang="hu-HU" sz="1400" b="1" dirty="0" err="1">
              <a:latin typeface="Book Antiqua" panose="02040602050305030304" pitchFamily="18" charset="0"/>
            </a:rPr>
            <a:t>Поняття</a:t>
          </a:r>
          <a:r>
            <a:rPr lang="hu-HU" sz="1400" b="1" dirty="0">
              <a:latin typeface="Book Antiqua" panose="02040602050305030304" pitchFamily="18" charset="0"/>
            </a:rPr>
            <a:t> «</a:t>
          </a:r>
          <a:r>
            <a:rPr lang="hu-HU" sz="1400" b="1" dirty="0" err="1">
              <a:latin typeface="Book Antiqua" panose="02040602050305030304" pitchFamily="18" charset="0"/>
            </a:rPr>
            <a:t>суржик</a:t>
          </a:r>
          <a:r>
            <a:rPr lang="hu-HU" sz="1400" b="1" dirty="0">
              <a:latin typeface="Book Antiqua" panose="02040602050305030304" pitchFamily="18" charset="0"/>
            </a:rPr>
            <a:t>»</a:t>
          </a:r>
          <a:r>
            <a:rPr lang="uk-UA" sz="1400" b="1" dirty="0">
              <a:latin typeface="Book Antiqua" panose="02040602050305030304" pitchFamily="18" charset="0"/>
            </a:rPr>
            <a:t>.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Запозичені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слова</a:t>
          </a:r>
          <a:r>
            <a:rPr lang="hu-HU" sz="1400" b="1" dirty="0">
              <a:latin typeface="Book Antiqua" panose="02040602050305030304" pitchFamily="18" charset="0"/>
            </a:rPr>
            <a:t>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5C949E74-0D2F-4B50-85FE-8ED8BF96D718}" type="parTrans" cxnId="{8640C46D-F065-4F90-AB2A-CBA2BDB1458E}">
      <dgm:prSet/>
      <dgm:spPr/>
      <dgm:t>
        <a:bodyPr/>
        <a:lstStyle/>
        <a:p>
          <a:endParaRPr lang="ru-RU"/>
        </a:p>
      </dgm:t>
    </dgm:pt>
    <dgm:pt modelId="{0B5E06E5-0BAF-4D33-8E03-34B9BBF01044}" type="sibTrans" cxnId="{8640C46D-F065-4F90-AB2A-CBA2BDB1458E}">
      <dgm:prSet/>
      <dgm:spPr/>
      <dgm:t>
        <a:bodyPr/>
        <a:lstStyle/>
        <a:p>
          <a:endParaRPr lang="ru-RU"/>
        </a:p>
      </dgm:t>
    </dgm:pt>
    <dgm:pt modelId="{C7563FDD-942E-4D92-BD9B-F11ABBFC31E2}">
      <dgm:prSet custT="1"/>
      <dgm:spPr/>
      <dgm:t>
        <a:bodyPr/>
        <a:lstStyle/>
        <a:p>
          <a:pPr algn="l"/>
          <a:r>
            <a:rPr lang="uk-UA" sz="1400" b="1">
              <a:latin typeface="Book Antiqua" panose="02040602050305030304" pitchFamily="18" charset="0"/>
            </a:rPr>
            <a:t>Тема 13. </a:t>
          </a:r>
          <a:r>
            <a:rPr lang="hu-HU" sz="1400" b="1">
              <a:latin typeface="Book Antiqua" panose="02040602050305030304" pitchFamily="18" charset="0"/>
            </a:rPr>
            <a:t>Поняття фразеологічної норми</a:t>
          </a:r>
          <a:r>
            <a:rPr lang="uk-UA" sz="1400" b="1">
              <a:latin typeface="Book Antiqua" panose="02040602050305030304" pitchFamily="18" charset="0"/>
            </a:rPr>
            <a:t>.</a:t>
          </a:r>
          <a:endParaRPr lang="ru-RU" sz="1400" b="1">
            <a:latin typeface="Book Antiqua" panose="02040602050305030304" pitchFamily="18" charset="0"/>
          </a:endParaRPr>
        </a:p>
      </dgm:t>
    </dgm:pt>
    <dgm:pt modelId="{AF503ECD-8C3D-4208-AE1A-DCF7A06B36D3}" type="parTrans" cxnId="{5D1B645F-F8F7-4487-84ED-91024DEEBB93}">
      <dgm:prSet/>
      <dgm:spPr/>
      <dgm:t>
        <a:bodyPr/>
        <a:lstStyle/>
        <a:p>
          <a:endParaRPr lang="ru-RU"/>
        </a:p>
      </dgm:t>
    </dgm:pt>
    <dgm:pt modelId="{A8D9F9EB-C009-44E6-BA33-C247D4A4ABDE}" type="sibTrans" cxnId="{5D1B645F-F8F7-4487-84ED-91024DEEBB93}">
      <dgm:prSet/>
      <dgm:spPr/>
      <dgm:t>
        <a:bodyPr/>
        <a:lstStyle/>
        <a:p>
          <a:endParaRPr lang="ru-RU"/>
        </a:p>
      </dgm:t>
    </dgm:pt>
    <dgm:pt modelId="{A8132F6D-F996-478D-B89C-37D0A3F72D77}">
      <dgm:prSet custT="1"/>
      <dgm:spPr/>
      <dgm:t>
        <a:bodyPr/>
        <a:lstStyle/>
        <a:p>
          <a:pPr algn="l"/>
          <a:r>
            <a:rPr lang="uk-UA" sz="1400" b="1">
              <a:latin typeface="Book Antiqua" panose="02040602050305030304" pitchFamily="18" charset="0"/>
            </a:rPr>
            <a:t>Тема 14. </a:t>
          </a:r>
          <a:r>
            <a:rPr lang="hu-HU" sz="1400" b="1">
              <a:latin typeface="Book Antiqua" panose="02040602050305030304" pitchFamily="18" charset="0"/>
            </a:rPr>
            <a:t>Морфологічні норми</a:t>
          </a:r>
          <a:endParaRPr lang="ru-RU" sz="1400" b="1">
            <a:latin typeface="Book Antiqua" panose="02040602050305030304" pitchFamily="18" charset="0"/>
          </a:endParaRPr>
        </a:p>
      </dgm:t>
    </dgm:pt>
    <dgm:pt modelId="{29B9A38B-BDA1-41BF-A466-C8F9567D2F01}" type="parTrans" cxnId="{7EDFA170-767F-43D8-BDDB-C29A72F2B9AF}">
      <dgm:prSet/>
      <dgm:spPr/>
      <dgm:t>
        <a:bodyPr/>
        <a:lstStyle/>
        <a:p>
          <a:endParaRPr lang="ru-RU"/>
        </a:p>
      </dgm:t>
    </dgm:pt>
    <dgm:pt modelId="{E632E7B7-359B-4697-B00B-268794A5D0A3}" type="sibTrans" cxnId="{7EDFA170-767F-43D8-BDDB-C29A72F2B9AF}">
      <dgm:prSet/>
      <dgm:spPr/>
      <dgm:t>
        <a:bodyPr/>
        <a:lstStyle/>
        <a:p>
          <a:endParaRPr lang="ru-RU"/>
        </a:p>
      </dgm:t>
    </dgm:pt>
    <dgm:pt modelId="{AEBF37B9-8B9D-4FB9-8C91-396B7FB3E8D8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15. </a:t>
          </a:r>
          <a:r>
            <a:rPr lang="hu-HU" sz="1400" b="1" dirty="0" err="1">
              <a:latin typeface="Book Antiqua" panose="02040602050305030304" pitchFamily="18" charset="0"/>
            </a:rPr>
            <a:t>Синтаксичні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норми</a:t>
          </a:r>
          <a:r>
            <a:rPr lang="uk-UA" sz="1400" b="1" dirty="0">
              <a:latin typeface="Book Antiqua" panose="02040602050305030304" pitchFamily="18" charset="0"/>
            </a:rPr>
            <a:t>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8B0AFFC8-619A-49D1-BF71-C3B47877C328}" type="parTrans" cxnId="{729C6984-4CE8-4EB5-8FD4-5F77D85DC0C2}">
      <dgm:prSet/>
      <dgm:spPr/>
      <dgm:t>
        <a:bodyPr/>
        <a:lstStyle/>
        <a:p>
          <a:endParaRPr lang="ru-RU"/>
        </a:p>
      </dgm:t>
    </dgm:pt>
    <dgm:pt modelId="{91FD1209-5577-424F-A847-3033FE09548F}" type="sibTrans" cxnId="{729C6984-4CE8-4EB5-8FD4-5F77D85DC0C2}">
      <dgm:prSet/>
      <dgm:spPr/>
      <dgm:t>
        <a:bodyPr/>
        <a:lstStyle/>
        <a:p>
          <a:endParaRPr lang="ru-RU"/>
        </a:p>
      </dgm:t>
    </dgm:pt>
    <dgm:pt modelId="{468531FC-BD39-4429-9869-3EA6A159E416}">
      <dgm:prSet custT="1"/>
      <dgm:spPr/>
      <dgm:t>
        <a:bodyPr/>
        <a:lstStyle/>
        <a:p>
          <a:pPr algn="l"/>
          <a:r>
            <a:rPr lang="uk-UA" sz="1400" b="1" dirty="0">
              <a:latin typeface="Book Antiqua" panose="02040602050305030304" pitchFamily="18" charset="0"/>
            </a:rPr>
            <a:t>Тема 16. </a:t>
          </a:r>
          <a:r>
            <a:rPr lang="hu-HU" sz="1400" b="1" dirty="0" err="1">
              <a:latin typeface="Book Antiqua" panose="02040602050305030304" pitchFamily="18" charset="0"/>
            </a:rPr>
            <a:t>Текст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як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одиниця</a:t>
          </a:r>
          <a:r>
            <a:rPr lang="hu-HU" sz="1400" b="1" dirty="0">
              <a:latin typeface="Book Antiqua" panose="02040602050305030304" pitchFamily="18" charset="0"/>
            </a:rPr>
            <a:t> </a:t>
          </a:r>
          <a:r>
            <a:rPr lang="hu-HU" sz="1400" b="1" dirty="0" err="1">
              <a:latin typeface="Book Antiqua" panose="02040602050305030304" pitchFamily="18" charset="0"/>
            </a:rPr>
            <a:t>мовлення</a:t>
          </a:r>
          <a:r>
            <a:rPr lang="uk-UA" sz="1400" b="1" dirty="0">
              <a:latin typeface="Book Antiqua" panose="02040602050305030304" pitchFamily="18" charset="0"/>
            </a:rPr>
            <a:t>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D3CA5934-088E-4FDB-93E0-CA0582D2BC92}" type="parTrans" cxnId="{29C1C91C-CB92-45BA-ABD6-8FFFCF3096A1}">
      <dgm:prSet/>
      <dgm:spPr/>
      <dgm:t>
        <a:bodyPr/>
        <a:lstStyle/>
        <a:p>
          <a:endParaRPr lang="ru-RU"/>
        </a:p>
      </dgm:t>
    </dgm:pt>
    <dgm:pt modelId="{5133FA14-EBE5-442D-A0DF-3F97CF451034}" type="sibTrans" cxnId="{29C1C91C-CB92-45BA-ABD6-8FFFCF3096A1}">
      <dgm:prSet/>
      <dgm:spPr/>
      <dgm:t>
        <a:bodyPr/>
        <a:lstStyle/>
        <a:p>
          <a:endParaRPr lang="ru-RU"/>
        </a:p>
      </dgm:t>
    </dgm:pt>
    <dgm:pt modelId="{4D45B44C-78CB-4BDB-A7AD-5F4A213CE923}" type="pres">
      <dgm:prSet presAssocID="{FFD506BA-1622-4941-99FD-0A256CA74014}" presName="linearFlow" presStyleCnt="0">
        <dgm:presLayoutVars>
          <dgm:dir/>
          <dgm:resizeHandles val="exact"/>
        </dgm:presLayoutVars>
      </dgm:prSet>
      <dgm:spPr/>
    </dgm:pt>
    <dgm:pt modelId="{290298CB-7125-4301-B130-230F2D86DF0D}" type="pres">
      <dgm:prSet presAssocID="{86C4CF6D-76B3-451C-8118-452991551C40}" presName="composite" presStyleCnt="0"/>
      <dgm:spPr/>
    </dgm:pt>
    <dgm:pt modelId="{224E1D8B-2333-4FF7-B293-23719A6F6BAA}" type="pres">
      <dgm:prSet presAssocID="{86C4CF6D-76B3-451C-8118-452991551C40}" presName="imgShp" presStyleLbl="fgImgPlace1" presStyleIdx="0" presStyleCnt="10"/>
      <dgm:spPr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59CEC695-7730-445C-A3FC-D7E2F62DA33F}" type="pres">
      <dgm:prSet presAssocID="{86C4CF6D-76B3-451C-8118-452991551C40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8FF111-F67B-49EB-AD0A-B26C4A69C57D}" type="pres">
      <dgm:prSet presAssocID="{8C536D11-FCB0-424D-9E10-3DB8551E5556}" presName="spacing" presStyleCnt="0"/>
      <dgm:spPr/>
    </dgm:pt>
    <dgm:pt modelId="{4E0E9B45-F06C-43AA-B32F-4ED9E95EE04C}" type="pres">
      <dgm:prSet presAssocID="{E9BCD658-C0F9-4910-AE17-4F53631C8998}" presName="composite" presStyleCnt="0"/>
      <dgm:spPr/>
    </dgm:pt>
    <dgm:pt modelId="{A8F2EED3-2486-4E3E-B865-D2E90E18B8C6}" type="pres">
      <dgm:prSet presAssocID="{E9BCD658-C0F9-4910-AE17-4F53631C8998}" presName="imgShp" presStyleLbl="fgImgPlace1" presStyleIdx="1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C1EDE9E5-50E2-4CFC-BB89-E2FBA9BD670E}" type="pres">
      <dgm:prSet presAssocID="{E9BCD658-C0F9-4910-AE17-4F53631C8998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9EB1FA-37B3-4715-8FF0-94E7BBFA957B}" type="pres">
      <dgm:prSet presAssocID="{1B1CB396-D98D-4EED-8C83-59AFA7053E89}" presName="spacing" presStyleCnt="0"/>
      <dgm:spPr/>
    </dgm:pt>
    <dgm:pt modelId="{61E4A24A-521B-41B4-9AA1-A7938D9BA38A}" type="pres">
      <dgm:prSet presAssocID="{4C9CD2A4-4F2E-476F-AEAB-72A894F4F2E6}" presName="composite" presStyleCnt="0"/>
      <dgm:spPr/>
    </dgm:pt>
    <dgm:pt modelId="{AFA4FC8F-E975-45C0-9A14-7445EB6F1D18}" type="pres">
      <dgm:prSet presAssocID="{4C9CD2A4-4F2E-476F-AEAB-72A894F4F2E6}" presName="imgShp" presStyleLbl="fgImgPlace1" presStyleIdx="2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8A83851A-214F-4470-AC93-3C199172E962}" type="pres">
      <dgm:prSet presAssocID="{4C9CD2A4-4F2E-476F-AEAB-72A894F4F2E6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476585-77A9-4BCE-BC9C-77D6096B132A}" type="pres">
      <dgm:prSet presAssocID="{8442118C-9B78-4EF5-B9F4-D92C113CFB87}" presName="spacing" presStyleCnt="0"/>
      <dgm:spPr/>
    </dgm:pt>
    <dgm:pt modelId="{80427D01-576C-41C4-A516-A61F1AB30F3D}" type="pres">
      <dgm:prSet presAssocID="{A3407D57-612F-48B6-B7BE-289508C8B5C2}" presName="composite" presStyleCnt="0"/>
      <dgm:spPr/>
    </dgm:pt>
    <dgm:pt modelId="{5CC9F6BA-317C-41A2-AE96-2377A15E009A}" type="pres">
      <dgm:prSet presAssocID="{A3407D57-612F-48B6-B7BE-289508C8B5C2}" presName="imgShp" presStyleLbl="fgImgPlace1" presStyleIdx="3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84A90B51-55D4-4CA3-B73C-594B8232374C}" type="pres">
      <dgm:prSet presAssocID="{A3407D57-612F-48B6-B7BE-289508C8B5C2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67BD9-3CD1-4DBC-A1DE-D64B9F1CF171}" type="pres">
      <dgm:prSet presAssocID="{7712B979-5861-4AA3-922E-7F5F018B9BA0}" presName="spacing" presStyleCnt="0"/>
      <dgm:spPr/>
    </dgm:pt>
    <dgm:pt modelId="{9BF36260-1A7E-479E-9EF7-867CD893B861}" type="pres">
      <dgm:prSet presAssocID="{0C6627BD-3C2A-4561-921E-1C79CDCF0DDC}" presName="composite" presStyleCnt="0"/>
      <dgm:spPr/>
    </dgm:pt>
    <dgm:pt modelId="{4A846492-0DE2-4B0E-A543-22640F64E94A}" type="pres">
      <dgm:prSet presAssocID="{0C6627BD-3C2A-4561-921E-1C79CDCF0DDC}" presName="imgShp" presStyleLbl="fgImgPlace1" presStyleIdx="4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F137C6B5-9F28-4AB4-8231-D7701A0DEE87}" type="pres">
      <dgm:prSet presAssocID="{0C6627BD-3C2A-4561-921E-1C79CDCF0DDC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0B623-8502-4F4F-A3CF-6AE9F7053903}" type="pres">
      <dgm:prSet presAssocID="{E57F8F5D-0F53-421A-8FE0-FF4D61CA8282}" presName="spacing" presStyleCnt="0"/>
      <dgm:spPr/>
    </dgm:pt>
    <dgm:pt modelId="{E82F91DD-53FD-45EA-B43D-75265933FB53}" type="pres">
      <dgm:prSet presAssocID="{2BA72427-9095-4892-8B78-D203B007D09C}" presName="composite" presStyleCnt="0"/>
      <dgm:spPr/>
    </dgm:pt>
    <dgm:pt modelId="{74252540-6219-4CA5-9B89-825FE54FF860}" type="pres">
      <dgm:prSet presAssocID="{2BA72427-9095-4892-8B78-D203B007D09C}" presName="imgShp" presStyleLbl="fgImgPlace1" presStyleIdx="5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B0E5F768-133F-4197-A8A8-3746591EC659}" type="pres">
      <dgm:prSet presAssocID="{2BA72427-9095-4892-8B78-D203B007D09C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E65251-7756-4311-AA78-09D33D57DD00}" type="pres">
      <dgm:prSet presAssocID="{0B5E06E5-0BAF-4D33-8E03-34B9BBF01044}" presName="spacing" presStyleCnt="0"/>
      <dgm:spPr/>
    </dgm:pt>
    <dgm:pt modelId="{DD8E91B1-2F0E-4F43-8256-B87131BCD72A}" type="pres">
      <dgm:prSet presAssocID="{C7563FDD-942E-4D92-BD9B-F11ABBFC31E2}" presName="composite" presStyleCnt="0"/>
      <dgm:spPr/>
    </dgm:pt>
    <dgm:pt modelId="{7F5044AE-C238-4ABF-81BA-7F32EF890CBA}" type="pres">
      <dgm:prSet presAssocID="{C7563FDD-942E-4D92-BD9B-F11ABBFC31E2}" presName="imgShp" presStyleLbl="fgImgPlace1" presStyleIdx="6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348EC971-FFAB-4722-92B7-00E29F15566A}" type="pres">
      <dgm:prSet presAssocID="{C7563FDD-942E-4D92-BD9B-F11ABBFC31E2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9BCE26-2F96-4FCC-8C20-45E4EE7D0C80}" type="pres">
      <dgm:prSet presAssocID="{A8D9F9EB-C009-44E6-BA33-C247D4A4ABDE}" presName="spacing" presStyleCnt="0"/>
      <dgm:spPr/>
    </dgm:pt>
    <dgm:pt modelId="{9E3CFBE2-8333-45FC-8B16-373154DAB08B}" type="pres">
      <dgm:prSet presAssocID="{A8132F6D-F996-478D-B89C-37D0A3F72D77}" presName="composite" presStyleCnt="0"/>
      <dgm:spPr/>
    </dgm:pt>
    <dgm:pt modelId="{A86A7637-44B9-4A42-91EC-0E5364C0BCCF}" type="pres">
      <dgm:prSet presAssocID="{A8132F6D-F996-478D-B89C-37D0A3F72D77}" presName="imgShp" presStyleLbl="fgImgPlace1" presStyleIdx="7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9DADB1BD-5EB8-4E2A-B581-056E5CE3CE44}" type="pres">
      <dgm:prSet presAssocID="{A8132F6D-F996-478D-B89C-37D0A3F72D77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81B4F5-897C-43DF-A766-45C6E6052FCB}" type="pres">
      <dgm:prSet presAssocID="{E632E7B7-359B-4697-B00B-268794A5D0A3}" presName="spacing" presStyleCnt="0"/>
      <dgm:spPr/>
    </dgm:pt>
    <dgm:pt modelId="{D3F619E1-1F24-498B-AF93-CEA14016B614}" type="pres">
      <dgm:prSet presAssocID="{AEBF37B9-8B9D-4FB9-8C91-396B7FB3E8D8}" presName="composite" presStyleCnt="0"/>
      <dgm:spPr/>
    </dgm:pt>
    <dgm:pt modelId="{10A9F63E-F554-4BA9-A690-34FB11D7B024}" type="pres">
      <dgm:prSet presAssocID="{AEBF37B9-8B9D-4FB9-8C91-396B7FB3E8D8}" presName="imgShp" presStyleLbl="fgImgPlace1" presStyleIdx="8" presStyleCnt="10" custLinFactNeighborY="28215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CFA2C917-9385-4DC5-9EEB-DAD7F1448744}" type="pres">
      <dgm:prSet presAssocID="{AEBF37B9-8B9D-4FB9-8C91-396B7FB3E8D8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D0CEEC-BD5B-4A76-A2A2-3DFCFCF052DC}" type="pres">
      <dgm:prSet presAssocID="{91FD1209-5577-424F-A847-3033FE09548F}" presName="spacing" presStyleCnt="0"/>
      <dgm:spPr/>
    </dgm:pt>
    <dgm:pt modelId="{B832E11C-6393-4C56-9ACA-440C4F7CE5E7}" type="pres">
      <dgm:prSet presAssocID="{468531FC-BD39-4429-9869-3EA6A159E416}" presName="composite" presStyleCnt="0"/>
      <dgm:spPr/>
    </dgm:pt>
    <dgm:pt modelId="{CDE1C3F2-2B2A-4618-B4CF-8F56D9A10FBF}" type="pres">
      <dgm:prSet presAssocID="{468531FC-BD39-4429-9869-3EA6A159E416}" presName="imgShp" presStyleLbl="fgImgPlace1" presStyleIdx="9" presStyleCnt="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63BD0280-BA87-4E29-AC54-ADEC74DDD1CA}" type="pres">
      <dgm:prSet presAssocID="{468531FC-BD39-4429-9869-3EA6A159E416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F3FABCE-06EC-4918-A94C-305494647964}" srcId="{FFD506BA-1622-4941-99FD-0A256CA74014}" destId="{0C6627BD-3C2A-4561-921E-1C79CDCF0DDC}" srcOrd="4" destOrd="0" parTransId="{A2A91C8F-2F26-4550-A0F2-D2C32BFFCCB8}" sibTransId="{E57F8F5D-0F53-421A-8FE0-FF4D61CA8282}"/>
    <dgm:cxn modelId="{5D1B645F-F8F7-4487-84ED-91024DEEBB93}" srcId="{FFD506BA-1622-4941-99FD-0A256CA74014}" destId="{C7563FDD-942E-4D92-BD9B-F11ABBFC31E2}" srcOrd="6" destOrd="0" parTransId="{AF503ECD-8C3D-4208-AE1A-DCF7A06B36D3}" sibTransId="{A8D9F9EB-C009-44E6-BA33-C247D4A4ABDE}"/>
    <dgm:cxn modelId="{2A93C59B-49EB-4586-A57D-9A9072ADE1DC}" srcId="{FFD506BA-1622-4941-99FD-0A256CA74014}" destId="{A3407D57-612F-48B6-B7BE-289508C8B5C2}" srcOrd="3" destOrd="0" parTransId="{50DE9F51-0E5B-49BF-A532-DBB685BCAA6D}" sibTransId="{7712B979-5861-4AA3-922E-7F5F018B9BA0}"/>
    <dgm:cxn modelId="{8BA88EA9-B2A6-4775-A05E-03745393DB20}" type="presOf" srcId="{468531FC-BD39-4429-9869-3EA6A159E416}" destId="{63BD0280-BA87-4E29-AC54-ADEC74DDD1CA}" srcOrd="0" destOrd="0" presId="urn:microsoft.com/office/officeart/2005/8/layout/vList3"/>
    <dgm:cxn modelId="{729C6984-4CE8-4EB5-8FD4-5F77D85DC0C2}" srcId="{FFD506BA-1622-4941-99FD-0A256CA74014}" destId="{AEBF37B9-8B9D-4FB9-8C91-396B7FB3E8D8}" srcOrd="8" destOrd="0" parTransId="{8B0AFFC8-619A-49D1-BF71-C3B47877C328}" sibTransId="{91FD1209-5577-424F-A847-3033FE09548F}"/>
    <dgm:cxn modelId="{312B0708-C1F2-4997-B81F-B62E027DFE05}" type="presOf" srcId="{C7563FDD-942E-4D92-BD9B-F11ABBFC31E2}" destId="{348EC971-FFAB-4722-92B7-00E29F15566A}" srcOrd="0" destOrd="0" presId="urn:microsoft.com/office/officeart/2005/8/layout/vList3"/>
    <dgm:cxn modelId="{F7E56B46-F528-4197-B59A-D353FF72D26B}" srcId="{FFD506BA-1622-4941-99FD-0A256CA74014}" destId="{4C9CD2A4-4F2E-476F-AEAB-72A894F4F2E6}" srcOrd="2" destOrd="0" parTransId="{4AB54BA6-B62D-4164-98FD-3C795634AC20}" sibTransId="{8442118C-9B78-4EF5-B9F4-D92C113CFB87}"/>
    <dgm:cxn modelId="{86C90298-F8FE-401A-9805-E28923D3758A}" type="presOf" srcId="{86C4CF6D-76B3-451C-8118-452991551C40}" destId="{59CEC695-7730-445C-A3FC-D7E2F62DA33F}" srcOrd="0" destOrd="0" presId="urn:microsoft.com/office/officeart/2005/8/layout/vList3"/>
    <dgm:cxn modelId="{BCCBF654-D4FD-4CEA-BA2F-5BE2247F6A5E}" type="presOf" srcId="{E9BCD658-C0F9-4910-AE17-4F53631C8998}" destId="{C1EDE9E5-50E2-4CFC-BB89-E2FBA9BD670E}" srcOrd="0" destOrd="0" presId="urn:microsoft.com/office/officeart/2005/8/layout/vList3"/>
    <dgm:cxn modelId="{E57710FE-EA15-4EC6-97F7-BEE31999F6B5}" srcId="{FFD506BA-1622-4941-99FD-0A256CA74014}" destId="{E9BCD658-C0F9-4910-AE17-4F53631C8998}" srcOrd="1" destOrd="0" parTransId="{E89AEAAE-B02B-4D83-9D69-F43B598FA68D}" sibTransId="{1B1CB396-D98D-4EED-8C83-59AFA7053E89}"/>
    <dgm:cxn modelId="{43A46EDD-15DE-4523-BFED-238825F9D558}" srcId="{FFD506BA-1622-4941-99FD-0A256CA74014}" destId="{86C4CF6D-76B3-451C-8118-452991551C40}" srcOrd="0" destOrd="0" parTransId="{9823AD88-CD63-444F-ACB3-9DB494F6D1E6}" sibTransId="{8C536D11-FCB0-424D-9E10-3DB8551E5556}"/>
    <dgm:cxn modelId="{8640C46D-F065-4F90-AB2A-CBA2BDB1458E}" srcId="{FFD506BA-1622-4941-99FD-0A256CA74014}" destId="{2BA72427-9095-4892-8B78-D203B007D09C}" srcOrd="5" destOrd="0" parTransId="{5C949E74-0D2F-4B50-85FE-8ED8BF96D718}" sibTransId="{0B5E06E5-0BAF-4D33-8E03-34B9BBF01044}"/>
    <dgm:cxn modelId="{7EDFA170-767F-43D8-BDDB-C29A72F2B9AF}" srcId="{FFD506BA-1622-4941-99FD-0A256CA74014}" destId="{A8132F6D-F996-478D-B89C-37D0A3F72D77}" srcOrd="7" destOrd="0" parTransId="{29B9A38B-BDA1-41BF-A466-C8F9567D2F01}" sibTransId="{E632E7B7-359B-4697-B00B-268794A5D0A3}"/>
    <dgm:cxn modelId="{F2FE5B8E-9D26-4EFB-8DF3-8836C1AE8F8E}" type="presOf" srcId="{0C6627BD-3C2A-4561-921E-1C79CDCF0DDC}" destId="{F137C6B5-9F28-4AB4-8231-D7701A0DEE87}" srcOrd="0" destOrd="0" presId="urn:microsoft.com/office/officeart/2005/8/layout/vList3"/>
    <dgm:cxn modelId="{CBD7D605-D112-4D9E-AFD1-D36F1DE55939}" type="presOf" srcId="{AEBF37B9-8B9D-4FB9-8C91-396B7FB3E8D8}" destId="{CFA2C917-9385-4DC5-9EEB-DAD7F1448744}" srcOrd="0" destOrd="0" presId="urn:microsoft.com/office/officeart/2005/8/layout/vList3"/>
    <dgm:cxn modelId="{1EA8C9A1-3B5A-45DC-9C10-D5643CCB26EA}" type="presOf" srcId="{A3407D57-612F-48B6-B7BE-289508C8B5C2}" destId="{84A90B51-55D4-4CA3-B73C-594B8232374C}" srcOrd="0" destOrd="0" presId="urn:microsoft.com/office/officeart/2005/8/layout/vList3"/>
    <dgm:cxn modelId="{10D4A8CD-310C-4299-A2FE-3C6EA0FB078D}" type="presOf" srcId="{A8132F6D-F996-478D-B89C-37D0A3F72D77}" destId="{9DADB1BD-5EB8-4E2A-B581-056E5CE3CE44}" srcOrd="0" destOrd="0" presId="urn:microsoft.com/office/officeart/2005/8/layout/vList3"/>
    <dgm:cxn modelId="{17401687-186D-4BD6-B63A-2A1AC415BC5A}" type="presOf" srcId="{4C9CD2A4-4F2E-476F-AEAB-72A894F4F2E6}" destId="{8A83851A-214F-4470-AC93-3C199172E962}" srcOrd="0" destOrd="0" presId="urn:microsoft.com/office/officeart/2005/8/layout/vList3"/>
    <dgm:cxn modelId="{612E60F1-B03D-416A-9D4A-0BD20E488BBF}" type="presOf" srcId="{FFD506BA-1622-4941-99FD-0A256CA74014}" destId="{4D45B44C-78CB-4BDB-A7AD-5F4A213CE923}" srcOrd="0" destOrd="0" presId="urn:microsoft.com/office/officeart/2005/8/layout/vList3"/>
    <dgm:cxn modelId="{29C1C91C-CB92-45BA-ABD6-8FFFCF3096A1}" srcId="{FFD506BA-1622-4941-99FD-0A256CA74014}" destId="{468531FC-BD39-4429-9869-3EA6A159E416}" srcOrd="9" destOrd="0" parTransId="{D3CA5934-088E-4FDB-93E0-CA0582D2BC92}" sibTransId="{5133FA14-EBE5-442D-A0DF-3F97CF451034}"/>
    <dgm:cxn modelId="{6E552788-7024-4AD1-91A9-F8BC23301828}" type="presOf" srcId="{2BA72427-9095-4892-8B78-D203B007D09C}" destId="{B0E5F768-133F-4197-A8A8-3746591EC659}" srcOrd="0" destOrd="0" presId="urn:microsoft.com/office/officeart/2005/8/layout/vList3"/>
    <dgm:cxn modelId="{9D77FB55-B49E-47A3-9E24-CE4B7B5D3571}" type="presParOf" srcId="{4D45B44C-78CB-4BDB-A7AD-5F4A213CE923}" destId="{290298CB-7125-4301-B130-230F2D86DF0D}" srcOrd="0" destOrd="0" presId="urn:microsoft.com/office/officeart/2005/8/layout/vList3"/>
    <dgm:cxn modelId="{D813C622-6AF3-433E-9341-768CFA14B506}" type="presParOf" srcId="{290298CB-7125-4301-B130-230F2D86DF0D}" destId="{224E1D8B-2333-4FF7-B293-23719A6F6BAA}" srcOrd="0" destOrd="0" presId="urn:microsoft.com/office/officeart/2005/8/layout/vList3"/>
    <dgm:cxn modelId="{9EC0E854-DA2C-42C3-98C7-71CF22320499}" type="presParOf" srcId="{290298CB-7125-4301-B130-230F2D86DF0D}" destId="{59CEC695-7730-445C-A3FC-D7E2F62DA33F}" srcOrd="1" destOrd="0" presId="urn:microsoft.com/office/officeart/2005/8/layout/vList3"/>
    <dgm:cxn modelId="{B13C5437-A1C7-49AB-A6C8-D59724F0A4E0}" type="presParOf" srcId="{4D45B44C-78CB-4BDB-A7AD-5F4A213CE923}" destId="{158FF111-F67B-49EB-AD0A-B26C4A69C57D}" srcOrd="1" destOrd="0" presId="urn:microsoft.com/office/officeart/2005/8/layout/vList3"/>
    <dgm:cxn modelId="{0ABFEFA6-8B9D-4042-9D7A-1433CD7EFF46}" type="presParOf" srcId="{4D45B44C-78CB-4BDB-A7AD-5F4A213CE923}" destId="{4E0E9B45-F06C-43AA-B32F-4ED9E95EE04C}" srcOrd="2" destOrd="0" presId="urn:microsoft.com/office/officeart/2005/8/layout/vList3"/>
    <dgm:cxn modelId="{4D90433C-991A-43D9-8692-17F8E7C32818}" type="presParOf" srcId="{4E0E9B45-F06C-43AA-B32F-4ED9E95EE04C}" destId="{A8F2EED3-2486-4E3E-B865-D2E90E18B8C6}" srcOrd="0" destOrd="0" presId="urn:microsoft.com/office/officeart/2005/8/layout/vList3"/>
    <dgm:cxn modelId="{795F32C2-656C-497E-8294-8360CA99443A}" type="presParOf" srcId="{4E0E9B45-F06C-43AA-B32F-4ED9E95EE04C}" destId="{C1EDE9E5-50E2-4CFC-BB89-E2FBA9BD670E}" srcOrd="1" destOrd="0" presId="urn:microsoft.com/office/officeart/2005/8/layout/vList3"/>
    <dgm:cxn modelId="{A83E7C96-0529-4D1E-8256-A6D99135F58E}" type="presParOf" srcId="{4D45B44C-78CB-4BDB-A7AD-5F4A213CE923}" destId="{F09EB1FA-37B3-4715-8FF0-94E7BBFA957B}" srcOrd="3" destOrd="0" presId="urn:microsoft.com/office/officeart/2005/8/layout/vList3"/>
    <dgm:cxn modelId="{17CDF6A2-64C1-440C-B4FE-ADFEF59F0A3C}" type="presParOf" srcId="{4D45B44C-78CB-4BDB-A7AD-5F4A213CE923}" destId="{61E4A24A-521B-41B4-9AA1-A7938D9BA38A}" srcOrd="4" destOrd="0" presId="urn:microsoft.com/office/officeart/2005/8/layout/vList3"/>
    <dgm:cxn modelId="{5BA8A656-A1C8-4B23-8C1C-3BD69A5B1957}" type="presParOf" srcId="{61E4A24A-521B-41B4-9AA1-A7938D9BA38A}" destId="{AFA4FC8F-E975-45C0-9A14-7445EB6F1D18}" srcOrd="0" destOrd="0" presId="urn:microsoft.com/office/officeart/2005/8/layout/vList3"/>
    <dgm:cxn modelId="{67746F64-B9C4-4ECF-9CBD-437D3E414865}" type="presParOf" srcId="{61E4A24A-521B-41B4-9AA1-A7938D9BA38A}" destId="{8A83851A-214F-4470-AC93-3C199172E962}" srcOrd="1" destOrd="0" presId="urn:microsoft.com/office/officeart/2005/8/layout/vList3"/>
    <dgm:cxn modelId="{0AF47646-3347-4335-AAE0-18DA98FAACC7}" type="presParOf" srcId="{4D45B44C-78CB-4BDB-A7AD-5F4A213CE923}" destId="{A9476585-77A9-4BCE-BC9C-77D6096B132A}" srcOrd="5" destOrd="0" presId="urn:microsoft.com/office/officeart/2005/8/layout/vList3"/>
    <dgm:cxn modelId="{90F1D1C6-BB3E-4C8F-A8AA-2BD0EA763D38}" type="presParOf" srcId="{4D45B44C-78CB-4BDB-A7AD-5F4A213CE923}" destId="{80427D01-576C-41C4-A516-A61F1AB30F3D}" srcOrd="6" destOrd="0" presId="urn:microsoft.com/office/officeart/2005/8/layout/vList3"/>
    <dgm:cxn modelId="{0CCC92E1-BAF6-4537-935C-213D292033DD}" type="presParOf" srcId="{80427D01-576C-41C4-A516-A61F1AB30F3D}" destId="{5CC9F6BA-317C-41A2-AE96-2377A15E009A}" srcOrd="0" destOrd="0" presId="urn:microsoft.com/office/officeart/2005/8/layout/vList3"/>
    <dgm:cxn modelId="{40D58142-C324-42AE-B7A8-7831826708AF}" type="presParOf" srcId="{80427D01-576C-41C4-A516-A61F1AB30F3D}" destId="{84A90B51-55D4-4CA3-B73C-594B8232374C}" srcOrd="1" destOrd="0" presId="urn:microsoft.com/office/officeart/2005/8/layout/vList3"/>
    <dgm:cxn modelId="{E0F7A725-A50A-4A90-A287-9DC442AA9D8E}" type="presParOf" srcId="{4D45B44C-78CB-4BDB-A7AD-5F4A213CE923}" destId="{FEA67BD9-3CD1-4DBC-A1DE-D64B9F1CF171}" srcOrd="7" destOrd="0" presId="urn:microsoft.com/office/officeart/2005/8/layout/vList3"/>
    <dgm:cxn modelId="{053C5020-3DCA-4A13-8FF8-5589A3D5990B}" type="presParOf" srcId="{4D45B44C-78CB-4BDB-A7AD-5F4A213CE923}" destId="{9BF36260-1A7E-479E-9EF7-867CD893B861}" srcOrd="8" destOrd="0" presId="urn:microsoft.com/office/officeart/2005/8/layout/vList3"/>
    <dgm:cxn modelId="{63D70868-5704-4D7A-9743-E03A0EEB8132}" type="presParOf" srcId="{9BF36260-1A7E-479E-9EF7-867CD893B861}" destId="{4A846492-0DE2-4B0E-A543-22640F64E94A}" srcOrd="0" destOrd="0" presId="urn:microsoft.com/office/officeart/2005/8/layout/vList3"/>
    <dgm:cxn modelId="{4777D403-ECA0-414F-8C88-86F08247CED7}" type="presParOf" srcId="{9BF36260-1A7E-479E-9EF7-867CD893B861}" destId="{F137C6B5-9F28-4AB4-8231-D7701A0DEE87}" srcOrd="1" destOrd="0" presId="urn:microsoft.com/office/officeart/2005/8/layout/vList3"/>
    <dgm:cxn modelId="{0F1566B9-927B-4862-B613-941F2F233C07}" type="presParOf" srcId="{4D45B44C-78CB-4BDB-A7AD-5F4A213CE923}" destId="{3E20B623-8502-4F4F-A3CF-6AE9F7053903}" srcOrd="9" destOrd="0" presId="urn:microsoft.com/office/officeart/2005/8/layout/vList3"/>
    <dgm:cxn modelId="{D30C1F0B-0DE6-447E-BB1F-E1948553326C}" type="presParOf" srcId="{4D45B44C-78CB-4BDB-A7AD-5F4A213CE923}" destId="{E82F91DD-53FD-45EA-B43D-75265933FB53}" srcOrd="10" destOrd="0" presId="urn:microsoft.com/office/officeart/2005/8/layout/vList3"/>
    <dgm:cxn modelId="{8615A434-5A25-4C69-B638-E6E4D5FBBA7B}" type="presParOf" srcId="{E82F91DD-53FD-45EA-B43D-75265933FB53}" destId="{74252540-6219-4CA5-9B89-825FE54FF860}" srcOrd="0" destOrd="0" presId="urn:microsoft.com/office/officeart/2005/8/layout/vList3"/>
    <dgm:cxn modelId="{798B586F-7D76-4BE9-A09A-CCB33AF17C6B}" type="presParOf" srcId="{E82F91DD-53FD-45EA-B43D-75265933FB53}" destId="{B0E5F768-133F-4197-A8A8-3746591EC659}" srcOrd="1" destOrd="0" presId="urn:microsoft.com/office/officeart/2005/8/layout/vList3"/>
    <dgm:cxn modelId="{14148C7D-762C-4DF2-BCB2-34A211E75AB8}" type="presParOf" srcId="{4D45B44C-78CB-4BDB-A7AD-5F4A213CE923}" destId="{2CE65251-7756-4311-AA78-09D33D57DD00}" srcOrd="11" destOrd="0" presId="urn:microsoft.com/office/officeart/2005/8/layout/vList3"/>
    <dgm:cxn modelId="{DCF035E4-AA84-4E5D-8E7E-FF30D5538586}" type="presParOf" srcId="{4D45B44C-78CB-4BDB-A7AD-5F4A213CE923}" destId="{DD8E91B1-2F0E-4F43-8256-B87131BCD72A}" srcOrd="12" destOrd="0" presId="urn:microsoft.com/office/officeart/2005/8/layout/vList3"/>
    <dgm:cxn modelId="{8C684D8B-A620-42EC-BD5A-B37CBD947F35}" type="presParOf" srcId="{DD8E91B1-2F0E-4F43-8256-B87131BCD72A}" destId="{7F5044AE-C238-4ABF-81BA-7F32EF890CBA}" srcOrd="0" destOrd="0" presId="urn:microsoft.com/office/officeart/2005/8/layout/vList3"/>
    <dgm:cxn modelId="{094CBA89-0FE9-44E5-8763-45F1B1F9F6C1}" type="presParOf" srcId="{DD8E91B1-2F0E-4F43-8256-B87131BCD72A}" destId="{348EC971-FFAB-4722-92B7-00E29F15566A}" srcOrd="1" destOrd="0" presId="urn:microsoft.com/office/officeart/2005/8/layout/vList3"/>
    <dgm:cxn modelId="{EF6931F1-CDCD-4227-B54A-26344F3A49C8}" type="presParOf" srcId="{4D45B44C-78CB-4BDB-A7AD-5F4A213CE923}" destId="{879BCE26-2F96-4FCC-8C20-45E4EE7D0C80}" srcOrd="13" destOrd="0" presId="urn:microsoft.com/office/officeart/2005/8/layout/vList3"/>
    <dgm:cxn modelId="{90340814-924B-4DB7-A900-A94903783192}" type="presParOf" srcId="{4D45B44C-78CB-4BDB-A7AD-5F4A213CE923}" destId="{9E3CFBE2-8333-45FC-8B16-373154DAB08B}" srcOrd="14" destOrd="0" presId="urn:microsoft.com/office/officeart/2005/8/layout/vList3"/>
    <dgm:cxn modelId="{FA1A43CE-D47F-44BB-A063-AFCD294ACC7A}" type="presParOf" srcId="{9E3CFBE2-8333-45FC-8B16-373154DAB08B}" destId="{A86A7637-44B9-4A42-91EC-0E5364C0BCCF}" srcOrd="0" destOrd="0" presId="urn:microsoft.com/office/officeart/2005/8/layout/vList3"/>
    <dgm:cxn modelId="{FEB0C513-C243-42F6-A058-74B025E98957}" type="presParOf" srcId="{9E3CFBE2-8333-45FC-8B16-373154DAB08B}" destId="{9DADB1BD-5EB8-4E2A-B581-056E5CE3CE44}" srcOrd="1" destOrd="0" presId="urn:microsoft.com/office/officeart/2005/8/layout/vList3"/>
    <dgm:cxn modelId="{DD4AF844-C393-4445-B36E-21FE1A8653E2}" type="presParOf" srcId="{4D45B44C-78CB-4BDB-A7AD-5F4A213CE923}" destId="{0B81B4F5-897C-43DF-A766-45C6E6052FCB}" srcOrd="15" destOrd="0" presId="urn:microsoft.com/office/officeart/2005/8/layout/vList3"/>
    <dgm:cxn modelId="{B10B7CF6-09DB-4DAA-A1AB-703BD20EF860}" type="presParOf" srcId="{4D45B44C-78CB-4BDB-A7AD-5F4A213CE923}" destId="{D3F619E1-1F24-498B-AF93-CEA14016B614}" srcOrd="16" destOrd="0" presId="urn:microsoft.com/office/officeart/2005/8/layout/vList3"/>
    <dgm:cxn modelId="{E83302E3-4AD7-4372-9842-BBFBAB2F6CB0}" type="presParOf" srcId="{D3F619E1-1F24-498B-AF93-CEA14016B614}" destId="{10A9F63E-F554-4BA9-A690-34FB11D7B024}" srcOrd="0" destOrd="0" presId="urn:microsoft.com/office/officeart/2005/8/layout/vList3"/>
    <dgm:cxn modelId="{225F164A-6C55-4B39-8576-D2881BCF8651}" type="presParOf" srcId="{D3F619E1-1F24-498B-AF93-CEA14016B614}" destId="{CFA2C917-9385-4DC5-9EEB-DAD7F1448744}" srcOrd="1" destOrd="0" presId="urn:microsoft.com/office/officeart/2005/8/layout/vList3"/>
    <dgm:cxn modelId="{F69CED38-D8DE-4F5E-888D-2043084FC310}" type="presParOf" srcId="{4D45B44C-78CB-4BDB-A7AD-5F4A213CE923}" destId="{47D0CEEC-BD5B-4A76-A2A2-3DFCFCF052DC}" srcOrd="17" destOrd="0" presId="urn:microsoft.com/office/officeart/2005/8/layout/vList3"/>
    <dgm:cxn modelId="{0325922B-96D8-41DA-A684-F75D557F413A}" type="presParOf" srcId="{4D45B44C-78CB-4BDB-A7AD-5F4A213CE923}" destId="{B832E11C-6393-4C56-9ACA-440C4F7CE5E7}" srcOrd="18" destOrd="0" presId="urn:microsoft.com/office/officeart/2005/8/layout/vList3"/>
    <dgm:cxn modelId="{64E7A7F0-91F4-49A0-9E72-26774BFBDFF5}" type="presParOf" srcId="{B832E11C-6393-4C56-9ACA-440C4F7CE5E7}" destId="{CDE1C3F2-2B2A-4618-B4CF-8F56D9A10FBF}" srcOrd="0" destOrd="0" presId="urn:microsoft.com/office/officeart/2005/8/layout/vList3"/>
    <dgm:cxn modelId="{62B49F1F-B548-4CFD-858C-B8B33EDF611A}" type="presParOf" srcId="{B832E11C-6393-4C56-9ACA-440C4F7CE5E7}" destId="{63BD0280-BA87-4E29-AC54-ADEC74DDD1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AD7C-3D0A-46F5-ACFC-C04166E1751B}">
      <dsp:nvSpPr>
        <dsp:cNvPr id="0" name=""/>
        <dsp:cNvSpPr/>
      </dsp:nvSpPr>
      <dsp:spPr>
        <a:xfrm>
          <a:off x="0" y="2339064"/>
          <a:ext cx="8424936" cy="2125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Sitka Small" panose="02000505000000020004" pitchFamily="2" charset="0"/>
            </a:rPr>
            <a:t>Основними </a:t>
          </a:r>
          <a:r>
            <a:rPr lang="uk-UA" sz="1800" b="1" kern="1200" dirty="0">
              <a:latin typeface="Sitka Small" panose="02000505000000020004" pitchFamily="2" charset="0"/>
            </a:rPr>
            <a:t>завданнями</a:t>
          </a:r>
          <a:r>
            <a:rPr lang="uk-UA" sz="1800" kern="1200" dirty="0">
              <a:latin typeface="Sitka Small" panose="02000505000000020004" pitchFamily="2" charset="0"/>
            </a:rPr>
            <a:t> вивчення дисципліни є засвоїти знання, що розкривають специфіку літературної мови, її основні комунікативні ознаки та нормативні рівні; засвоїти знання, що розкривають специфіку літературної мови, її основні комунікативні ознаки та нормативні рівні</a:t>
          </a:r>
          <a:endParaRPr lang="ru-RU" sz="1800" kern="1200" dirty="0">
            <a:latin typeface="Sitka Small" panose="02000505000000020004" pitchFamily="2" charset="0"/>
          </a:endParaRPr>
        </a:p>
      </dsp:txBody>
      <dsp:txXfrm>
        <a:off x="1897530" y="2339064"/>
        <a:ext cx="6527405" cy="2125431"/>
      </dsp:txXfrm>
    </dsp:sp>
    <dsp:sp modelId="{6C2971CB-A7EF-4428-A1DE-FD031429B953}">
      <dsp:nvSpPr>
        <dsp:cNvPr id="0" name=""/>
        <dsp:cNvSpPr/>
      </dsp:nvSpPr>
      <dsp:spPr>
        <a:xfrm>
          <a:off x="72015" y="2592295"/>
          <a:ext cx="1684987" cy="170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172665-8BFC-42E3-8DEF-077DCB159D8A}">
      <dsp:nvSpPr>
        <dsp:cNvPr id="0" name=""/>
        <dsp:cNvSpPr/>
      </dsp:nvSpPr>
      <dsp:spPr>
        <a:xfrm>
          <a:off x="0" y="0"/>
          <a:ext cx="8424936" cy="2125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Sitka Small" panose="02000505000000020004" pitchFamily="2" charset="0"/>
            </a:rPr>
            <a:t>Метою</a:t>
          </a:r>
          <a:r>
            <a:rPr lang="uk-UA" sz="1600" kern="1200" dirty="0">
              <a:latin typeface="Sitka Small" panose="02000505000000020004" pitchFamily="2" charset="0"/>
            </a:rPr>
            <a:t> вивчення дисципліни є ознайомити студентів з основними нормами культури мови та мовлення сучасної української літературної мови, удосконалити навички володіння нормами сучасного українського літературного слововживання, ознайомити з вимогами щодо відбору </a:t>
          </a:r>
          <a:r>
            <a:rPr lang="uk-UA" sz="1600" kern="1200" dirty="0" err="1">
              <a:latin typeface="Sitka Small" panose="02000505000000020004" pitchFamily="2" charset="0"/>
            </a:rPr>
            <a:t>мовних</a:t>
          </a:r>
          <a:r>
            <a:rPr lang="uk-UA" sz="1600" kern="1200" dirty="0">
              <a:latin typeface="Sitka Small" panose="02000505000000020004" pitchFamily="2" charset="0"/>
            </a:rPr>
            <a:t> засобів для конкретної мовленнєвої ситуації, виробити у них практичних умінь і навичок здійснювати мовленнєву комунікацію</a:t>
          </a:r>
          <a:endParaRPr lang="ru-RU" sz="1600" kern="1200" dirty="0">
            <a:latin typeface="Sitka Small" panose="02000505000000020004" pitchFamily="2" charset="0"/>
          </a:endParaRPr>
        </a:p>
      </dsp:txBody>
      <dsp:txXfrm>
        <a:off x="1897530" y="0"/>
        <a:ext cx="6527405" cy="2125431"/>
      </dsp:txXfrm>
    </dsp:sp>
    <dsp:sp modelId="{4C8BD918-C9D6-4059-AD9C-DE60682DE745}">
      <dsp:nvSpPr>
        <dsp:cNvPr id="0" name=""/>
        <dsp:cNvSpPr/>
      </dsp:nvSpPr>
      <dsp:spPr>
        <a:xfrm>
          <a:off x="72015" y="288038"/>
          <a:ext cx="1684987" cy="170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1F0C2-00A7-4F24-AF50-03F4F1286161}">
      <dsp:nvSpPr>
        <dsp:cNvPr id="0" name=""/>
        <dsp:cNvSpPr/>
      </dsp:nvSpPr>
      <dsp:spPr>
        <a:xfrm>
          <a:off x="-5734271" y="-877708"/>
          <a:ext cx="6826977" cy="6826977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809CE-1F4C-4620-99AC-5B1E89685E74}">
      <dsp:nvSpPr>
        <dsp:cNvPr id="0" name=""/>
        <dsp:cNvSpPr/>
      </dsp:nvSpPr>
      <dsp:spPr>
        <a:xfrm>
          <a:off x="477642" y="316871"/>
          <a:ext cx="7444144" cy="634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3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вільно</a:t>
          </a:r>
          <a:r>
            <a:rPr lang="ru-RU" sz="1600" kern="1200" dirty="0">
              <a:latin typeface="Bahnschrift SemiBold SemiConden" panose="020B0502040204020203" pitchFamily="34" charset="0"/>
            </a:rPr>
            <a:t>,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ефективно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використовувати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мову</a:t>
          </a:r>
          <a:r>
            <a:rPr lang="ru-RU" sz="1600" kern="1200" dirty="0">
              <a:latin typeface="Bahnschrift SemiBold SemiConden" panose="020B0502040204020203" pitchFamily="34" charset="0"/>
            </a:rPr>
            <a:t> в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усній</a:t>
          </a:r>
          <a:r>
            <a:rPr lang="ru-RU" sz="1600" kern="1200" dirty="0">
              <a:latin typeface="Bahnschrift SemiBold SemiConden" panose="020B0502040204020203" pitchFamily="34" charset="0"/>
            </a:rPr>
            <a:t> та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письмовій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формі</a:t>
          </a:r>
          <a:r>
            <a:rPr lang="ru-RU" sz="1600" kern="1200" dirty="0">
              <a:latin typeface="Bahnschrift SemiBold SemiConden" panose="020B0502040204020203" pitchFamily="34" charset="0"/>
            </a:rPr>
            <a:t>, у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різних</a:t>
          </a:r>
          <a:r>
            <a:rPr lang="ru-RU" sz="1600" kern="1200" dirty="0">
              <a:latin typeface="Bahnschrift SemiBold SemiConden" panose="020B0502040204020203" pitchFamily="34" charset="0"/>
            </a:rPr>
            <a:t> жанрово-</a:t>
          </a:r>
          <a:r>
            <a:rPr lang="ru-RU" sz="1600" kern="1200" dirty="0" err="1">
              <a:latin typeface="Bahnschrift SemiBold SemiConden" panose="020B0502040204020203" pitchFamily="34" charset="0"/>
            </a:rPr>
            <a:t>стильових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різновидах</a:t>
          </a:r>
          <a:r>
            <a:rPr lang="ru-RU" sz="1600" kern="1200" dirty="0">
              <a:latin typeface="Bahnschrift SemiBold SemiConden" panose="020B0502040204020203" pitchFamily="34" charset="0"/>
            </a:rPr>
            <a:t> для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розв’язання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комунікативних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завдань</a:t>
          </a:r>
          <a:endParaRPr lang="ru-RU" sz="1600" kern="1200" dirty="0">
            <a:latin typeface="Bahnschrift SemiBold SemiConden" panose="020B0502040204020203" pitchFamily="34" charset="0"/>
          </a:endParaRPr>
        </a:p>
      </dsp:txBody>
      <dsp:txXfrm>
        <a:off x="477642" y="316871"/>
        <a:ext cx="7444144" cy="634147"/>
      </dsp:txXfrm>
    </dsp:sp>
    <dsp:sp modelId="{378947A1-1B36-4385-ACD4-F49BB963A758}">
      <dsp:nvSpPr>
        <dsp:cNvPr id="0" name=""/>
        <dsp:cNvSpPr/>
      </dsp:nvSpPr>
      <dsp:spPr>
        <a:xfrm>
          <a:off x="81300" y="237602"/>
          <a:ext cx="792684" cy="79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88DBA-5C51-4E3D-9473-50B27E5DB4EB}">
      <dsp:nvSpPr>
        <dsp:cNvPr id="0" name=""/>
        <dsp:cNvSpPr/>
      </dsp:nvSpPr>
      <dsp:spPr>
        <a:xfrm>
          <a:off x="932054" y="1267788"/>
          <a:ext cx="6989732" cy="634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3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знаходити</a:t>
          </a:r>
          <a:r>
            <a:rPr lang="ru-RU" sz="1600" kern="1200" dirty="0">
              <a:latin typeface="Bahnschrift SemiBold SemiConden" panose="020B0502040204020203" pitchFamily="34" charset="0"/>
            </a:rPr>
            <a:t> і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виправляти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порушення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чинних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мовних</a:t>
          </a:r>
          <a:r>
            <a:rPr lang="ru-RU" sz="1600" kern="1200" dirty="0">
              <a:latin typeface="Bahnschrift SemiBold SemiConden" panose="020B0502040204020203" pitchFamily="34" charset="0"/>
            </a:rPr>
            <a:t> норм;</a:t>
          </a:r>
        </a:p>
      </dsp:txBody>
      <dsp:txXfrm>
        <a:off x="932054" y="1267788"/>
        <a:ext cx="6989732" cy="634147"/>
      </dsp:txXfrm>
    </dsp:sp>
    <dsp:sp modelId="{091B485D-ECCE-4D68-801B-1CD7D6B321D8}">
      <dsp:nvSpPr>
        <dsp:cNvPr id="0" name=""/>
        <dsp:cNvSpPr/>
      </dsp:nvSpPr>
      <dsp:spPr>
        <a:xfrm>
          <a:off x="535712" y="1188520"/>
          <a:ext cx="792684" cy="79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A3DE-80B2-4E5D-A55D-928DE04CC136}">
      <dsp:nvSpPr>
        <dsp:cNvPr id="0" name=""/>
        <dsp:cNvSpPr/>
      </dsp:nvSpPr>
      <dsp:spPr>
        <a:xfrm>
          <a:off x="1071522" y="2218706"/>
          <a:ext cx="6850264" cy="634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3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Bahnschrift SemiBold SemiConden" panose="020B0502040204020203" pitchFamily="34" charset="0"/>
            </a:rPr>
            <a:t>дотримуватися норм наголошування та літературної вимови під час створен­ня власних усних висловлювань</a:t>
          </a:r>
          <a:endParaRPr lang="ru-RU" sz="1600" kern="1200" dirty="0">
            <a:latin typeface="Bahnschrift SemiBold SemiConden" panose="020B0502040204020203" pitchFamily="34" charset="0"/>
          </a:endParaRPr>
        </a:p>
      </dsp:txBody>
      <dsp:txXfrm>
        <a:off x="1071522" y="2218706"/>
        <a:ext cx="6850264" cy="634147"/>
      </dsp:txXfrm>
    </dsp:sp>
    <dsp:sp modelId="{5E327743-6E98-471F-9B86-FD3EAA1510C5}">
      <dsp:nvSpPr>
        <dsp:cNvPr id="0" name=""/>
        <dsp:cNvSpPr/>
      </dsp:nvSpPr>
      <dsp:spPr>
        <a:xfrm>
          <a:off x="675180" y="2139438"/>
          <a:ext cx="792684" cy="79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F4A23-393F-4BA5-89BE-AC1E9F0DF7E3}">
      <dsp:nvSpPr>
        <dsp:cNvPr id="0" name=""/>
        <dsp:cNvSpPr/>
      </dsp:nvSpPr>
      <dsp:spPr>
        <a:xfrm>
          <a:off x="932054" y="3169624"/>
          <a:ext cx="6989732" cy="634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3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Bahnschrift SemiBold SemiConden" panose="020B0502040204020203" pitchFamily="34" charset="0"/>
            </a:rPr>
            <a:t>редагувати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словосполучення</a:t>
          </a:r>
          <a:r>
            <a:rPr lang="ru-RU" sz="1600" kern="1200" dirty="0">
              <a:latin typeface="Bahnschrift SemiBold SemiConden" panose="020B0502040204020203" pitchFamily="34" charset="0"/>
            </a:rPr>
            <a:t> й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речення</a:t>
          </a:r>
          <a:r>
            <a:rPr lang="ru-RU" sz="1600" kern="1200" dirty="0">
              <a:latin typeface="Bahnschrift SemiBold SemiConden" panose="020B0502040204020203" pitchFamily="34" charset="0"/>
            </a:rPr>
            <a:t>, у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яких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допущені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лексичні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помилки</a:t>
          </a:r>
          <a:endParaRPr lang="ru-RU" sz="1600" kern="1200" dirty="0">
            <a:latin typeface="Bahnschrift SemiBold SemiConden" panose="020B0502040204020203" pitchFamily="34" charset="0"/>
          </a:endParaRPr>
        </a:p>
      </dsp:txBody>
      <dsp:txXfrm>
        <a:off x="932054" y="3169624"/>
        <a:ext cx="6989732" cy="634147"/>
      </dsp:txXfrm>
    </dsp:sp>
    <dsp:sp modelId="{FBB62740-5BAC-4382-BFB0-D01492F6305C}">
      <dsp:nvSpPr>
        <dsp:cNvPr id="0" name=""/>
        <dsp:cNvSpPr/>
      </dsp:nvSpPr>
      <dsp:spPr>
        <a:xfrm>
          <a:off x="535712" y="3090355"/>
          <a:ext cx="792684" cy="79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2CA86-1549-4062-8DA4-5DAFADA4F64B}">
      <dsp:nvSpPr>
        <dsp:cNvPr id="0" name=""/>
        <dsp:cNvSpPr/>
      </dsp:nvSpPr>
      <dsp:spPr>
        <a:xfrm>
          <a:off x="477642" y="4120541"/>
          <a:ext cx="7444144" cy="634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33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Bahnschrift SemiBold SemiConden" panose="020B0502040204020203" pitchFamily="34" charset="0"/>
            </a:rPr>
            <a:t>складати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тексти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різних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  <a:r>
            <a:rPr lang="ru-RU" sz="1600" kern="1200" dirty="0" err="1">
              <a:latin typeface="Bahnschrift SemiBold SemiConden" panose="020B0502040204020203" pitchFamily="34" charset="0"/>
            </a:rPr>
            <a:t>стилів</a:t>
          </a:r>
          <a:r>
            <a:rPr lang="ru-RU" sz="1600" kern="1200" dirty="0">
              <a:latin typeface="Bahnschrift SemiBold SemiConden" panose="020B0502040204020203" pitchFamily="34" charset="0"/>
            </a:rPr>
            <a:t> </a:t>
          </a:r>
        </a:p>
      </dsp:txBody>
      <dsp:txXfrm>
        <a:off x="477642" y="4120541"/>
        <a:ext cx="7444144" cy="634147"/>
      </dsp:txXfrm>
    </dsp:sp>
    <dsp:sp modelId="{A3550EE1-3CD0-4D2E-BFAC-1703A061E85B}">
      <dsp:nvSpPr>
        <dsp:cNvPr id="0" name=""/>
        <dsp:cNvSpPr/>
      </dsp:nvSpPr>
      <dsp:spPr>
        <a:xfrm>
          <a:off x="81300" y="4041273"/>
          <a:ext cx="792684" cy="792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486B-FC92-4428-A9A6-EEC788A6ECA0}">
      <dsp:nvSpPr>
        <dsp:cNvPr id="0" name=""/>
        <dsp:cNvSpPr/>
      </dsp:nvSpPr>
      <dsp:spPr>
        <a:xfrm rot="10800000">
          <a:off x="1539814" y="1662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>
              <a:latin typeface="Book Antiqua" panose="02040602050305030304" pitchFamily="18" charset="0"/>
            </a:rPr>
            <a:t>МОДУЛЬ 1.   </a:t>
          </a:r>
          <a:r>
            <a:rPr lang="hu-HU" sz="1300" b="1" kern="1200" dirty="0" err="1">
              <a:latin typeface="Book Antiqua" panose="02040602050305030304" pitchFamily="18" charset="0"/>
            </a:rPr>
            <a:t>Мова</a:t>
          </a:r>
          <a:r>
            <a:rPr lang="hu-HU" sz="1300" b="1" kern="1200" dirty="0">
              <a:latin typeface="Book Antiqua" panose="02040602050305030304" pitchFamily="18" charset="0"/>
            </a:rPr>
            <a:t> і </a:t>
          </a:r>
          <a:r>
            <a:rPr lang="hu-HU" sz="1300" b="1" kern="1200" dirty="0" err="1">
              <a:latin typeface="Book Antiqua" panose="02040602050305030304" pitchFamily="18" charset="0"/>
            </a:rPr>
            <a:t>мовлення</a:t>
          </a:r>
          <a:endParaRPr lang="ru-RU" sz="1300" b="1" kern="1200" dirty="0">
            <a:latin typeface="Book Antiqua" panose="02040602050305030304" pitchFamily="18" charset="0"/>
          </a:endParaRPr>
        </a:p>
      </dsp:txBody>
      <dsp:txXfrm rot="10800000">
        <a:off x="1656390" y="1662"/>
        <a:ext cx="5533891" cy="466305"/>
      </dsp:txXfrm>
    </dsp:sp>
    <dsp:sp modelId="{1A25ECA6-88F9-4BA3-AE1E-CD3E763569BE}">
      <dsp:nvSpPr>
        <dsp:cNvPr id="0" name=""/>
        <dsp:cNvSpPr/>
      </dsp:nvSpPr>
      <dsp:spPr>
        <a:xfrm>
          <a:off x="1306661" y="1662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7AE9-D1D4-4059-A8E2-7132C2F3D37B}">
      <dsp:nvSpPr>
        <dsp:cNvPr id="0" name=""/>
        <dsp:cNvSpPr/>
      </dsp:nvSpPr>
      <dsp:spPr>
        <a:xfrm rot="10800000">
          <a:off x="1539814" y="607162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>
              <a:latin typeface="Book Antiqua" panose="02040602050305030304" pitchFamily="18" charset="0"/>
            </a:rPr>
            <a:t>Тема 1. Культура мовлення як компонент педагогічної майстерності</a:t>
          </a:r>
          <a:r>
            <a:rPr lang="uk-UA" sz="1300" b="1" kern="1200">
              <a:latin typeface="Book Antiqua" panose="02040602050305030304" pitchFamily="18" charset="0"/>
            </a:rPr>
            <a:t>.</a:t>
          </a:r>
          <a:endParaRPr lang="ru-RU" sz="1300" b="1" kern="1200" dirty="0">
            <a:latin typeface="Book Antiqua" panose="02040602050305030304" pitchFamily="18" charset="0"/>
          </a:endParaRPr>
        </a:p>
      </dsp:txBody>
      <dsp:txXfrm rot="10800000">
        <a:off x="1656390" y="607162"/>
        <a:ext cx="5533891" cy="466305"/>
      </dsp:txXfrm>
    </dsp:sp>
    <dsp:sp modelId="{54D05DC8-53FB-4F1E-B625-70B1E0E5F150}">
      <dsp:nvSpPr>
        <dsp:cNvPr id="0" name=""/>
        <dsp:cNvSpPr/>
      </dsp:nvSpPr>
      <dsp:spPr>
        <a:xfrm>
          <a:off x="1306661" y="607162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99FF2-FD1F-4E6E-B5AD-C8F7A460B09D}">
      <dsp:nvSpPr>
        <dsp:cNvPr id="0" name=""/>
        <dsp:cNvSpPr/>
      </dsp:nvSpPr>
      <dsp:spPr>
        <a:xfrm rot="10800000">
          <a:off x="1539814" y="1212663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>
              <a:latin typeface="Book Antiqua" panose="02040602050305030304" pitchFamily="18" charset="0"/>
            </a:rPr>
            <a:t>Тема 2. </a:t>
          </a:r>
          <a:r>
            <a:rPr lang="uk-UA" sz="1300" b="1" kern="1200">
              <a:latin typeface="Book Antiqua" panose="02040602050305030304" pitchFamily="18" charset="0"/>
            </a:rPr>
            <a:t>Літературна мова, її типи</a:t>
          </a:r>
          <a:r>
            <a:rPr lang="hu-HU" sz="1300" b="1" kern="1200">
              <a:latin typeface="Book Antiqua" panose="02040602050305030304" pitchFamily="18" charset="0"/>
            </a:rPr>
            <a:t>.</a:t>
          </a:r>
          <a:endParaRPr lang="ru-RU" sz="1300" b="1" kern="1200">
            <a:latin typeface="Book Antiqua" panose="02040602050305030304" pitchFamily="18" charset="0"/>
          </a:endParaRPr>
        </a:p>
      </dsp:txBody>
      <dsp:txXfrm rot="10800000">
        <a:off x="1656390" y="1212663"/>
        <a:ext cx="5533891" cy="466305"/>
      </dsp:txXfrm>
    </dsp:sp>
    <dsp:sp modelId="{CCA7AB24-A4FF-48D7-80FB-78AE6333BF53}">
      <dsp:nvSpPr>
        <dsp:cNvPr id="0" name=""/>
        <dsp:cNvSpPr/>
      </dsp:nvSpPr>
      <dsp:spPr>
        <a:xfrm>
          <a:off x="1306661" y="1212663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3DAD5-7E53-4A2F-B3FD-5DD25D3BDA7C}">
      <dsp:nvSpPr>
        <dsp:cNvPr id="0" name=""/>
        <dsp:cNvSpPr/>
      </dsp:nvSpPr>
      <dsp:spPr>
        <a:xfrm rot="10800000">
          <a:off x="1539814" y="1818164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err="1">
              <a:latin typeface="Book Antiqua" panose="02040602050305030304" pitchFamily="18" charset="0"/>
            </a:rPr>
            <a:t>Тема</a:t>
          </a:r>
          <a:r>
            <a:rPr lang="hu-HU" sz="1300" b="1" kern="1200" dirty="0">
              <a:latin typeface="Book Antiqua" panose="02040602050305030304" pitchFamily="18" charset="0"/>
            </a:rPr>
            <a:t> 3. </a:t>
          </a:r>
          <a:r>
            <a:rPr lang="ru-RU" sz="1300" b="1" kern="1200" dirty="0" err="1">
              <a:latin typeface="Book Antiqua" panose="02040602050305030304" pitchFamily="18" charset="0"/>
            </a:rPr>
            <a:t>Стилі</a:t>
          </a:r>
          <a:r>
            <a:rPr lang="ru-RU" sz="1300" b="1" kern="1200" dirty="0">
              <a:latin typeface="Book Antiqua" panose="02040602050305030304" pitchFamily="18" charset="0"/>
            </a:rPr>
            <a:t> </a:t>
          </a:r>
          <a:r>
            <a:rPr lang="ru-RU" sz="1300" b="1" kern="1200" dirty="0" err="1">
              <a:latin typeface="Book Antiqua" panose="02040602050305030304" pitchFamily="18" charset="0"/>
            </a:rPr>
            <a:t>мови</a:t>
          </a:r>
          <a:r>
            <a:rPr lang="ru-RU" sz="1300" b="1" kern="1200" dirty="0">
              <a:latin typeface="Book Antiqua" panose="02040602050305030304" pitchFamily="18" charset="0"/>
            </a:rPr>
            <a:t>, </a:t>
          </a:r>
          <a:r>
            <a:rPr lang="ru-RU" sz="1300" b="1" kern="1200" dirty="0" err="1">
              <a:latin typeface="Book Antiqua" panose="02040602050305030304" pitchFamily="18" charset="0"/>
            </a:rPr>
            <a:t>мовлення</a:t>
          </a:r>
          <a:r>
            <a:rPr lang="ru-RU" sz="1300" b="1" kern="1200" dirty="0">
              <a:latin typeface="Book Antiqua" panose="02040602050305030304" pitchFamily="18" charset="0"/>
            </a:rPr>
            <a:t> та </a:t>
          </a:r>
          <a:r>
            <a:rPr lang="ru-RU" sz="1300" b="1" kern="1200" dirty="0" err="1">
              <a:latin typeface="Book Antiqua" panose="02040602050305030304" pitchFamily="18" charset="0"/>
            </a:rPr>
            <a:t>спілкування</a:t>
          </a:r>
          <a:r>
            <a:rPr lang="hu-HU" sz="1300" b="1" kern="1200" dirty="0">
              <a:latin typeface="Book Antiqua" panose="02040602050305030304" pitchFamily="18" charset="0"/>
            </a:rPr>
            <a:t>..</a:t>
          </a:r>
          <a:endParaRPr lang="ru-RU" sz="1300" b="1" kern="1200" dirty="0">
            <a:latin typeface="Book Antiqua" panose="02040602050305030304" pitchFamily="18" charset="0"/>
          </a:endParaRPr>
        </a:p>
      </dsp:txBody>
      <dsp:txXfrm rot="10800000">
        <a:off x="1656390" y="1818164"/>
        <a:ext cx="5533891" cy="466305"/>
      </dsp:txXfrm>
    </dsp:sp>
    <dsp:sp modelId="{F2B4ED36-B011-415B-B6D0-2F3096934CA0}">
      <dsp:nvSpPr>
        <dsp:cNvPr id="0" name=""/>
        <dsp:cNvSpPr/>
      </dsp:nvSpPr>
      <dsp:spPr>
        <a:xfrm>
          <a:off x="1306661" y="1818164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C10A-02C6-458C-96C9-DC905DAC5641}">
      <dsp:nvSpPr>
        <dsp:cNvPr id="0" name=""/>
        <dsp:cNvSpPr/>
      </dsp:nvSpPr>
      <dsp:spPr>
        <a:xfrm rot="10800000">
          <a:off x="1539814" y="2423664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>
              <a:latin typeface="Book Antiqua" panose="02040602050305030304" pitchFamily="18" charset="0"/>
            </a:rPr>
            <a:t>Тема 4. Мовленнєвий етикет. </a:t>
          </a:r>
          <a:endParaRPr lang="ru-RU" sz="1300" b="1" kern="1200">
            <a:latin typeface="Book Antiqua" panose="02040602050305030304" pitchFamily="18" charset="0"/>
          </a:endParaRPr>
        </a:p>
      </dsp:txBody>
      <dsp:txXfrm rot="10800000">
        <a:off x="1656390" y="2423664"/>
        <a:ext cx="5533891" cy="466305"/>
      </dsp:txXfrm>
    </dsp:sp>
    <dsp:sp modelId="{7828C16A-345E-4784-A01B-F556BBA6348B}">
      <dsp:nvSpPr>
        <dsp:cNvPr id="0" name=""/>
        <dsp:cNvSpPr/>
      </dsp:nvSpPr>
      <dsp:spPr>
        <a:xfrm>
          <a:off x="1306661" y="2423664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0A53-12B4-4BB9-B931-30A3955358D4}">
      <dsp:nvSpPr>
        <dsp:cNvPr id="0" name=""/>
        <dsp:cNvSpPr/>
      </dsp:nvSpPr>
      <dsp:spPr>
        <a:xfrm rot="10800000">
          <a:off x="1539814" y="3029165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>
              <a:latin typeface="Book Antiqua" panose="02040602050305030304" pitchFamily="18" charset="0"/>
            </a:rPr>
            <a:t>Тема 5</a:t>
          </a:r>
          <a:r>
            <a:rPr lang="uk-UA" sz="1300" b="1" kern="1200">
              <a:latin typeface="Book Antiqua" panose="02040602050305030304" pitchFamily="18" charset="0"/>
            </a:rPr>
            <a:t>. </a:t>
          </a:r>
          <a:r>
            <a:rPr lang="hu-HU" sz="1300" b="1" kern="1200">
              <a:latin typeface="Book Antiqua" panose="02040602050305030304" pitchFamily="18" charset="0"/>
            </a:rPr>
            <a:t>Наголос та його типи</a:t>
          </a:r>
          <a:r>
            <a:rPr lang="uk-UA" sz="1300" b="1" kern="1200">
              <a:latin typeface="Book Antiqua" panose="02040602050305030304" pitchFamily="18" charset="0"/>
            </a:rPr>
            <a:t>. </a:t>
          </a:r>
          <a:r>
            <a:rPr lang="hu-HU" sz="1300" b="1" kern="1200">
              <a:latin typeface="Book Antiqua" panose="02040602050305030304" pitchFamily="18" charset="0"/>
            </a:rPr>
            <a:t>Орфоепічна правильність мовлення </a:t>
          </a:r>
          <a:endParaRPr lang="ru-RU" sz="1300" b="1" kern="1200">
            <a:latin typeface="Book Antiqua" panose="02040602050305030304" pitchFamily="18" charset="0"/>
          </a:endParaRPr>
        </a:p>
      </dsp:txBody>
      <dsp:txXfrm rot="10800000">
        <a:off x="1656390" y="3029165"/>
        <a:ext cx="5533891" cy="466305"/>
      </dsp:txXfrm>
    </dsp:sp>
    <dsp:sp modelId="{BEBDF026-FE89-42D1-B034-9EBF58CAD8B1}">
      <dsp:nvSpPr>
        <dsp:cNvPr id="0" name=""/>
        <dsp:cNvSpPr/>
      </dsp:nvSpPr>
      <dsp:spPr>
        <a:xfrm>
          <a:off x="1306661" y="3029165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D147C-6C8F-4470-BC19-8902DDCAC603}">
      <dsp:nvSpPr>
        <dsp:cNvPr id="0" name=""/>
        <dsp:cNvSpPr/>
      </dsp:nvSpPr>
      <dsp:spPr>
        <a:xfrm rot="10800000">
          <a:off x="1539814" y="3634665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>
              <a:latin typeface="Book Antiqua" panose="02040602050305030304" pitchFamily="18" charset="0"/>
            </a:rPr>
            <a:t>Тема 6</a:t>
          </a:r>
          <a:r>
            <a:rPr lang="uk-UA" sz="1300" b="1" kern="1200">
              <a:latin typeface="Book Antiqua" panose="02040602050305030304" pitchFamily="18" charset="0"/>
            </a:rPr>
            <a:t>. </a:t>
          </a:r>
          <a:r>
            <a:rPr lang="hu-HU" sz="1300" b="1" kern="1200">
              <a:latin typeface="Book Antiqua" panose="02040602050305030304" pitchFamily="18" charset="0"/>
            </a:rPr>
            <a:t>Поглиблення відомостей про асимі­ляцію приголосних звуків.</a:t>
          </a:r>
          <a:endParaRPr lang="ru-RU" sz="1300" b="1" kern="1200">
            <a:latin typeface="Book Antiqua" panose="02040602050305030304" pitchFamily="18" charset="0"/>
          </a:endParaRPr>
        </a:p>
      </dsp:txBody>
      <dsp:txXfrm rot="10800000">
        <a:off x="1656390" y="3634665"/>
        <a:ext cx="5533891" cy="466305"/>
      </dsp:txXfrm>
    </dsp:sp>
    <dsp:sp modelId="{96984E12-8CC4-480F-9A91-A51E82FA045F}">
      <dsp:nvSpPr>
        <dsp:cNvPr id="0" name=""/>
        <dsp:cNvSpPr/>
      </dsp:nvSpPr>
      <dsp:spPr>
        <a:xfrm>
          <a:off x="1306661" y="3634665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89BE9-C639-4C72-87AD-D262EBAB4988}">
      <dsp:nvSpPr>
        <dsp:cNvPr id="0" name=""/>
        <dsp:cNvSpPr/>
      </dsp:nvSpPr>
      <dsp:spPr>
        <a:xfrm rot="10800000">
          <a:off x="1539814" y="4240166"/>
          <a:ext cx="5650467" cy="466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>
              <a:latin typeface="Book Antiqua" panose="02040602050305030304" pitchFamily="18" charset="0"/>
            </a:rPr>
            <a:t>Тема 7. Засоби милозвучності української мови.</a:t>
          </a:r>
          <a:endParaRPr lang="ru-RU" sz="1300" b="1" kern="1200" dirty="0">
            <a:latin typeface="Book Antiqua" panose="02040602050305030304" pitchFamily="18" charset="0"/>
          </a:endParaRPr>
        </a:p>
      </dsp:txBody>
      <dsp:txXfrm rot="10800000">
        <a:off x="1656390" y="4240166"/>
        <a:ext cx="5533891" cy="466305"/>
      </dsp:txXfrm>
    </dsp:sp>
    <dsp:sp modelId="{CCF9D6A9-C326-422B-BE32-7A48B06FA328}">
      <dsp:nvSpPr>
        <dsp:cNvPr id="0" name=""/>
        <dsp:cNvSpPr/>
      </dsp:nvSpPr>
      <dsp:spPr>
        <a:xfrm>
          <a:off x="1306661" y="4240166"/>
          <a:ext cx="466305" cy="4663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EC695-7730-445C-A3FC-D7E2F62DA33F}">
      <dsp:nvSpPr>
        <dsp:cNvPr id="0" name=""/>
        <dsp:cNvSpPr/>
      </dsp:nvSpPr>
      <dsp:spPr>
        <a:xfrm rot="10800000">
          <a:off x="1741061" y="720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Book Antiqua" panose="02040602050305030304" pitchFamily="18" charset="0"/>
            </a:rPr>
            <a:t>МОДУЛЬ</a:t>
          </a:r>
          <a:r>
            <a:rPr lang="uk-UA" sz="1400" b="1" kern="1200" dirty="0">
              <a:latin typeface="Book Antiqua" panose="02040602050305030304" pitchFamily="18" charset="0"/>
            </a:rPr>
            <a:t> 2. </a:t>
          </a:r>
          <a:r>
            <a:rPr lang="hu-HU" sz="1400" b="1" kern="1200" dirty="0" err="1">
              <a:latin typeface="Book Antiqua" panose="02040602050305030304" pitchFamily="18" charset="0"/>
            </a:rPr>
            <a:t>Слововживання</a:t>
          </a:r>
          <a:r>
            <a:rPr lang="uk-UA" sz="1400" b="1" kern="1200" dirty="0">
              <a:latin typeface="Book Antiqua" panose="02040602050305030304" pitchFamily="18" charset="0"/>
            </a:rPr>
            <a:t> та к</a:t>
          </a:r>
          <a:r>
            <a:rPr lang="hu-HU" sz="1400" b="1" kern="1200" dirty="0" err="1">
              <a:latin typeface="Book Antiqua" panose="02040602050305030304" pitchFamily="18" charset="0"/>
            </a:rPr>
            <a:t>ультура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писемного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мовлення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720"/>
        <a:ext cx="6411684" cy="402877"/>
      </dsp:txXfrm>
    </dsp:sp>
    <dsp:sp modelId="{224E1D8B-2333-4FF7-B293-23719A6F6BAA}">
      <dsp:nvSpPr>
        <dsp:cNvPr id="0" name=""/>
        <dsp:cNvSpPr/>
      </dsp:nvSpPr>
      <dsp:spPr>
        <a:xfrm>
          <a:off x="1539622" y="720"/>
          <a:ext cx="402877" cy="40287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DE9E5-50E2-4CFC-BB89-E2FBA9BD670E}">
      <dsp:nvSpPr>
        <dsp:cNvPr id="0" name=""/>
        <dsp:cNvSpPr/>
      </dsp:nvSpPr>
      <dsp:spPr>
        <a:xfrm rot="10800000">
          <a:off x="1741061" y="523859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8. </a:t>
          </a:r>
          <a:r>
            <a:rPr lang="hu-HU" sz="1400" b="1" kern="1200" dirty="0" err="1">
              <a:latin typeface="Book Antiqua" panose="02040602050305030304" pitchFamily="18" charset="0"/>
            </a:rPr>
            <a:t>Слововживання</a:t>
          </a:r>
          <a:r>
            <a:rPr lang="hu-HU" sz="1400" b="1" kern="1200" dirty="0">
              <a:latin typeface="Book Antiqua" panose="02040602050305030304" pitchFamily="18" charset="0"/>
            </a:rPr>
            <a:t>: </a:t>
          </a:r>
          <a:r>
            <a:rPr lang="hu-HU" sz="1400" b="1" kern="1200" dirty="0" err="1">
              <a:latin typeface="Book Antiqua" panose="02040602050305030304" pitchFamily="18" charset="0"/>
            </a:rPr>
            <a:t>вибір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слова</a:t>
          </a:r>
          <a:r>
            <a:rPr lang="hu-HU" sz="1400" b="1" kern="1200" dirty="0">
              <a:latin typeface="Book Antiqua" panose="02040602050305030304" pitchFamily="18" charset="0"/>
            </a:rPr>
            <a:t>, </a:t>
          </a:r>
          <a:r>
            <a:rPr lang="hu-HU" sz="1400" b="1" kern="1200" dirty="0" err="1">
              <a:latin typeface="Book Antiqua" panose="02040602050305030304" pitchFamily="18" charset="0"/>
            </a:rPr>
            <a:t>лексична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сполучуваність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523859"/>
        <a:ext cx="6411684" cy="402877"/>
      </dsp:txXfrm>
    </dsp:sp>
    <dsp:sp modelId="{A8F2EED3-2486-4E3E-B865-D2E90E18B8C6}">
      <dsp:nvSpPr>
        <dsp:cNvPr id="0" name=""/>
        <dsp:cNvSpPr/>
      </dsp:nvSpPr>
      <dsp:spPr>
        <a:xfrm>
          <a:off x="1539622" y="523859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3851A-214F-4470-AC93-3C199172E962}">
      <dsp:nvSpPr>
        <dsp:cNvPr id="0" name=""/>
        <dsp:cNvSpPr/>
      </dsp:nvSpPr>
      <dsp:spPr>
        <a:xfrm rot="10800000">
          <a:off x="1741061" y="1046998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9. </a:t>
          </a:r>
          <a:r>
            <a:rPr lang="hu-HU" sz="1400" b="1" kern="1200" dirty="0" err="1">
              <a:latin typeface="Book Antiqua" panose="02040602050305030304" pitchFamily="18" charset="0"/>
            </a:rPr>
            <a:t>Багатозначність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слів</a:t>
          </a:r>
          <a:r>
            <a:rPr lang="hu-HU" sz="1400" b="1" kern="1200" dirty="0">
              <a:latin typeface="Book Antiqua" panose="02040602050305030304" pitchFamily="18" charset="0"/>
            </a:rPr>
            <a:t>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1046998"/>
        <a:ext cx="6411684" cy="402877"/>
      </dsp:txXfrm>
    </dsp:sp>
    <dsp:sp modelId="{AFA4FC8F-E975-45C0-9A14-7445EB6F1D18}">
      <dsp:nvSpPr>
        <dsp:cNvPr id="0" name=""/>
        <dsp:cNvSpPr/>
      </dsp:nvSpPr>
      <dsp:spPr>
        <a:xfrm>
          <a:off x="1539622" y="1046998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0B51-55D4-4CA3-B73C-594B8232374C}">
      <dsp:nvSpPr>
        <dsp:cNvPr id="0" name=""/>
        <dsp:cNvSpPr/>
      </dsp:nvSpPr>
      <dsp:spPr>
        <a:xfrm rot="10800000">
          <a:off x="1741061" y="1570137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10. Синоніми. Використання синонімів для уникнення невиправданого по­вторення слів.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1570137"/>
        <a:ext cx="6411684" cy="402877"/>
      </dsp:txXfrm>
    </dsp:sp>
    <dsp:sp modelId="{5CC9F6BA-317C-41A2-AE96-2377A15E009A}">
      <dsp:nvSpPr>
        <dsp:cNvPr id="0" name=""/>
        <dsp:cNvSpPr/>
      </dsp:nvSpPr>
      <dsp:spPr>
        <a:xfrm>
          <a:off x="1539622" y="1570137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7C6B5-9F28-4AB4-8231-D7701A0DEE87}">
      <dsp:nvSpPr>
        <dsp:cNvPr id="0" name=""/>
        <dsp:cNvSpPr/>
      </dsp:nvSpPr>
      <dsp:spPr>
        <a:xfrm rot="10800000">
          <a:off x="1741061" y="2093276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11. </a:t>
          </a:r>
          <a:r>
            <a:rPr lang="hu-HU" sz="1400" b="1" kern="1200" dirty="0" err="1">
              <a:latin typeface="Book Antiqua" panose="02040602050305030304" pitchFamily="18" charset="0"/>
            </a:rPr>
            <a:t>Пароніми</a:t>
          </a:r>
          <a:r>
            <a:rPr lang="hu-HU" sz="1400" b="1" kern="1200" dirty="0">
              <a:latin typeface="Book Antiqua" panose="02040602050305030304" pitchFamily="18" charset="0"/>
            </a:rPr>
            <a:t>. </a:t>
          </a:r>
          <a:r>
            <a:rPr lang="hu-HU" sz="1400" b="1" kern="1200" dirty="0" err="1">
              <a:latin typeface="Book Antiqua" panose="02040602050305030304" pitchFamily="18" charset="0"/>
            </a:rPr>
            <a:t>Виправлення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помилок</a:t>
          </a:r>
          <a:r>
            <a:rPr lang="hu-HU" sz="1400" b="1" kern="1200" dirty="0">
              <a:latin typeface="Book Antiqua" panose="02040602050305030304" pitchFamily="18" charset="0"/>
            </a:rPr>
            <a:t>, </a:t>
          </a:r>
          <a:r>
            <a:rPr lang="hu-HU" sz="1400" b="1" kern="1200" dirty="0" err="1">
              <a:latin typeface="Book Antiqua" panose="02040602050305030304" pitchFamily="18" charset="0"/>
            </a:rPr>
            <a:t>пов'язаних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зі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сплутуванням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слів-паронімів</a:t>
          </a:r>
          <a:r>
            <a:rPr lang="hu-HU" sz="1400" b="1" kern="1200" dirty="0">
              <a:latin typeface="Book Antiqua" panose="02040602050305030304" pitchFamily="18" charset="0"/>
            </a:rPr>
            <a:t>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2093276"/>
        <a:ext cx="6411684" cy="402877"/>
      </dsp:txXfrm>
    </dsp:sp>
    <dsp:sp modelId="{4A846492-0DE2-4B0E-A543-22640F64E94A}">
      <dsp:nvSpPr>
        <dsp:cNvPr id="0" name=""/>
        <dsp:cNvSpPr/>
      </dsp:nvSpPr>
      <dsp:spPr>
        <a:xfrm>
          <a:off x="1539622" y="2093276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5F768-133F-4197-A8A8-3746591EC659}">
      <dsp:nvSpPr>
        <dsp:cNvPr id="0" name=""/>
        <dsp:cNvSpPr/>
      </dsp:nvSpPr>
      <dsp:spPr>
        <a:xfrm rot="10800000">
          <a:off x="1741061" y="2616414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12. Соціальні і територіальні </a:t>
          </a:r>
          <a:r>
            <a:rPr lang="uk-UA" sz="1400" b="1" kern="1200" dirty="0" err="1">
              <a:latin typeface="Book Antiqua" panose="02040602050305030304" pitchFamily="18" charset="0"/>
            </a:rPr>
            <a:t>діалектизми</a:t>
          </a:r>
          <a:r>
            <a:rPr lang="uk-UA" sz="1400" b="1" kern="1200" dirty="0">
              <a:latin typeface="Book Antiqua" panose="02040602050305030304" pitchFamily="18" charset="0"/>
            </a:rPr>
            <a:t>. </a:t>
          </a:r>
          <a:r>
            <a:rPr lang="hu-HU" sz="1400" b="1" kern="1200" dirty="0" err="1">
              <a:latin typeface="Book Antiqua" panose="02040602050305030304" pitchFamily="18" charset="0"/>
            </a:rPr>
            <a:t>Поняття</a:t>
          </a:r>
          <a:r>
            <a:rPr lang="hu-HU" sz="1400" b="1" kern="1200" dirty="0">
              <a:latin typeface="Book Antiqua" panose="02040602050305030304" pitchFamily="18" charset="0"/>
            </a:rPr>
            <a:t> «</a:t>
          </a:r>
          <a:r>
            <a:rPr lang="hu-HU" sz="1400" b="1" kern="1200" dirty="0" err="1">
              <a:latin typeface="Book Antiqua" panose="02040602050305030304" pitchFamily="18" charset="0"/>
            </a:rPr>
            <a:t>суржик</a:t>
          </a:r>
          <a:r>
            <a:rPr lang="hu-HU" sz="1400" b="1" kern="1200" dirty="0">
              <a:latin typeface="Book Antiqua" panose="02040602050305030304" pitchFamily="18" charset="0"/>
            </a:rPr>
            <a:t>»</a:t>
          </a:r>
          <a:r>
            <a:rPr lang="uk-UA" sz="1400" b="1" kern="1200" dirty="0">
              <a:latin typeface="Book Antiqua" panose="02040602050305030304" pitchFamily="18" charset="0"/>
            </a:rPr>
            <a:t>.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Запозичені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слова</a:t>
          </a:r>
          <a:r>
            <a:rPr lang="hu-HU" sz="1400" b="1" kern="1200" dirty="0">
              <a:latin typeface="Book Antiqua" panose="02040602050305030304" pitchFamily="18" charset="0"/>
            </a:rPr>
            <a:t>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2616414"/>
        <a:ext cx="6411684" cy="402877"/>
      </dsp:txXfrm>
    </dsp:sp>
    <dsp:sp modelId="{74252540-6219-4CA5-9B89-825FE54FF860}">
      <dsp:nvSpPr>
        <dsp:cNvPr id="0" name=""/>
        <dsp:cNvSpPr/>
      </dsp:nvSpPr>
      <dsp:spPr>
        <a:xfrm>
          <a:off x="1539622" y="2616414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C971-FFAB-4722-92B7-00E29F15566A}">
      <dsp:nvSpPr>
        <dsp:cNvPr id="0" name=""/>
        <dsp:cNvSpPr/>
      </dsp:nvSpPr>
      <dsp:spPr>
        <a:xfrm rot="10800000">
          <a:off x="1741061" y="3139553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latin typeface="Book Antiqua" panose="02040602050305030304" pitchFamily="18" charset="0"/>
            </a:rPr>
            <a:t>Тема 13. </a:t>
          </a:r>
          <a:r>
            <a:rPr lang="hu-HU" sz="1400" b="1" kern="1200">
              <a:latin typeface="Book Antiqua" panose="02040602050305030304" pitchFamily="18" charset="0"/>
            </a:rPr>
            <a:t>Поняття фразеологічної норми</a:t>
          </a:r>
          <a:r>
            <a:rPr lang="uk-UA" sz="1400" b="1" kern="1200">
              <a:latin typeface="Book Antiqua" panose="02040602050305030304" pitchFamily="18" charset="0"/>
            </a:rPr>
            <a:t>.</a:t>
          </a:r>
          <a:endParaRPr lang="ru-RU" sz="1400" b="1" kern="1200">
            <a:latin typeface="Book Antiqua" panose="02040602050305030304" pitchFamily="18" charset="0"/>
          </a:endParaRPr>
        </a:p>
      </dsp:txBody>
      <dsp:txXfrm rot="10800000">
        <a:off x="1841780" y="3139553"/>
        <a:ext cx="6411684" cy="402877"/>
      </dsp:txXfrm>
    </dsp:sp>
    <dsp:sp modelId="{7F5044AE-C238-4ABF-81BA-7F32EF890CBA}">
      <dsp:nvSpPr>
        <dsp:cNvPr id="0" name=""/>
        <dsp:cNvSpPr/>
      </dsp:nvSpPr>
      <dsp:spPr>
        <a:xfrm>
          <a:off x="1539622" y="3139553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DB1BD-5EB8-4E2A-B581-056E5CE3CE44}">
      <dsp:nvSpPr>
        <dsp:cNvPr id="0" name=""/>
        <dsp:cNvSpPr/>
      </dsp:nvSpPr>
      <dsp:spPr>
        <a:xfrm rot="10800000">
          <a:off x="1741061" y="3662692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latin typeface="Book Antiqua" panose="02040602050305030304" pitchFamily="18" charset="0"/>
            </a:rPr>
            <a:t>Тема 14. </a:t>
          </a:r>
          <a:r>
            <a:rPr lang="hu-HU" sz="1400" b="1" kern="1200">
              <a:latin typeface="Book Antiqua" panose="02040602050305030304" pitchFamily="18" charset="0"/>
            </a:rPr>
            <a:t>Морфологічні норми</a:t>
          </a:r>
          <a:endParaRPr lang="ru-RU" sz="1400" b="1" kern="1200">
            <a:latin typeface="Book Antiqua" panose="02040602050305030304" pitchFamily="18" charset="0"/>
          </a:endParaRPr>
        </a:p>
      </dsp:txBody>
      <dsp:txXfrm rot="10800000">
        <a:off x="1841780" y="3662692"/>
        <a:ext cx="6411684" cy="402877"/>
      </dsp:txXfrm>
    </dsp:sp>
    <dsp:sp modelId="{A86A7637-44B9-4A42-91EC-0E5364C0BCCF}">
      <dsp:nvSpPr>
        <dsp:cNvPr id="0" name=""/>
        <dsp:cNvSpPr/>
      </dsp:nvSpPr>
      <dsp:spPr>
        <a:xfrm>
          <a:off x="1539622" y="3662692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2C917-9385-4DC5-9EEB-DAD7F1448744}">
      <dsp:nvSpPr>
        <dsp:cNvPr id="0" name=""/>
        <dsp:cNvSpPr/>
      </dsp:nvSpPr>
      <dsp:spPr>
        <a:xfrm rot="10800000">
          <a:off x="1741061" y="4185831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15. </a:t>
          </a:r>
          <a:r>
            <a:rPr lang="hu-HU" sz="1400" b="1" kern="1200" dirty="0" err="1">
              <a:latin typeface="Book Antiqua" panose="02040602050305030304" pitchFamily="18" charset="0"/>
            </a:rPr>
            <a:t>Синтаксичні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норми</a:t>
          </a:r>
          <a:r>
            <a:rPr lang="uk-UA" sz="1400" b="1" kern="1200" dirty="0">
              <a:latin typeface="Book Antiqua" panose="02040602050305030304" pitchFamily="18" charset="0"/>
            </a:rPr>
            <a:t>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4185831"/>
        <a:ext cx="6411684" cy="402877"/>
      </dsp:txXfrm>
    </dsp:sp>
    <dsp:sp modelId="{10A9F63E-F554-4BA9-A690-34FB11D7B024}">
      <dsp:nvSpPr>
        <dsp:cNvPr id="0" name=""/>
        <dsp:cNvSpPr/>
      </dsp:nvSpPr>
      <dsp:spPr>
        <a:xfrm>
          <a:off x="1539622" y="4299503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D0280-BA87-4E29-AC54-ADEC74DDD1CA}">
      <dsp:nvSpPr>
        <dsp:cNvPr id="0" name=""/>
        <dsp:cNvSpPr/>
      </dsp:nvSpPr>
      <dsp:spPr>
        <a:xfrm rot="10800000">
          <a:off x="1741061" y="4708970"/>
          <a:ext cx="6512403" cy="4028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5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 Antiqua" panose="02040602050305030304" pitchFamily="18" charset="0"/>
            </a:rPr>
            <a:t>Тема 16. </a:t>
          </a:r>
          <a:r>
            <a:rPr lang="hu-HU" sz="1400" b="1" kern="1200" dirty="0" err="1">
              <a:latin typeface="Book Antiqua" panose="02040602050305030304" pitchFamily="18" charset="0"/>
            </a:rPr>
            <a:t>Текст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як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одиниця</a:t>
          </a:r>
          <a:r>
            <a:rPr lang="hu-HU" sz="1400" b="1" kern="1200" dirty="0">
              <a:latin typeface="Book Antiqua" panose="02040602050305030304" pitchFamily="18" charset="0"/>
            </a:rPr>
            <a:t> </a:t>
          </a:r>
          <a:r>
            <a:rPr lang="hu-HU" sz="1400" b="1" kern="1200" dirty="0" err="1">
              <a:latin typeface="Book Antiqua" panose="02040602050305030304" pitchFamily="18" charset="0"/>
            </a:rPr>
            <a:t>мовлення</a:t>
          </a:r>
          <a:r>
            <a:rPr lang="uk-UA" sz="1400" b="1" kern="1200" dirty="0">
              <a:latin typeface="Book Antiqua" panose="02040602050305030304" pitchFamily="18" charset="0"/>
            </a:rPr>
            <a:t>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 rot="10800000">
        <a:off x="1841780" y="4708970"/>
        <a:ext cx="6411684" cy="402877"/>
      </dsp:txXfrm>
    </dsp:sp>
    <dsp:sp modelId="{CDE1C3F2-2B2A-4618-B4CF-8F56D9A10FBF}">
      <dsp:nvSpPr>
        <dsp:cNvPr id="0" name=""/>
        <dsp:cNvSpPr/>
      </dsp:nvSpPr>
      <dsp:spPr>
        <a:xfrm>
          <a:off x="1539622" y="4708970"/>
          <a:ext cx="402877" cy="4028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437447"/>
            <a:ext cx="594015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447"/>
            <a:ext cx="594015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66429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Філологічний</a:t>
            </a:r>
            <a:r>
              <a:rPr lang="ru-RU" sz="2800" b="1" dirty="0"/>
              <a:t> факультет</a:t>
            </a:r>
            <a:br>
              <a:rPr lang="ru-RU" sz="2800" b="1" dirty="0"/>
            </a:br>
            <a:r>
              <a:rPr lang="ru-RU" sz="2800" b="1" dirty="0" err="1"/>
              <a:t>вибіркова</a:t>
            </a:r>
            <a:r>
              <a:rPr lang="ru-RU" sz="2800" b="1" dirty="0"/>
              <a:t> </a:t>
            </a:r>
            <a:r>
              <a:rPr lang="ru-RU" sz="2800" b="1" dirty="0" err="1"/>
              <a:t>дисципліна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кафедри</a:t>
            </a:r>
            <a:r>
              <a:rPr lang="ru-RU" sz="2800" b="1" dirty="0"/>
              <a:t> </a:t>
            </a:r>
            <a:r>
              <a:rPr lang="uk-UA" sz="2800" dirty="0"/>
              <a:t>філології (українське відділення)</a:t>
            </a:r>
            <a:br>
              <a:rPr lang="uk-UA" sz="2800" dirty="0"/>
            </a:br>
            <a:r>
              <a:rPr lang="uk-UA" sz="3600" dirty="0"/>
              <a:t>Основи культури українського  мовлення</a:t>
            </a:r>
            <a:endParaRPr lang="ru-RU" sz="36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85A6499-33D6-4E42-B858-C5856B87BAB6}"/>
              </a:ext>
            </a:extLst>
          </p:cNvPr>
          <p:cNvSpPr txBox="1">
            <a:spLocks/>
          </p:cNvSpPr>
          <p:nvPr/>
        </p:nvSpPr>
        <p:spPr>
          <a:xfrm>
            <a:off x="348906" y="-387424"/>
            <a:ext cx="856895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Закарпатський угорський інститут імені Ференца Ракоці ІІ</a:t>
            </a:r>
            <a:endParaRPr lang="en-US" sz="28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33382" y="4437112"/>
            <a:ext cx="4404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200" b="1" dirty="0" err="1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Викладач</a:t>
            </a:r>
            <a:r>
              <a:rPr lang="hu-HU" sz="3200" b="1" dirty="0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: </a:t>
            </a:r>
            <a:r>
              <a:rPr lang="ru-RU" sz="3200" b="1" dirty="0" err="1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к.п.н</a:t>
            </a:r>
            <a:r>
              <a:rPr lang="ru-RU" sz="3200" b="1" dirty="0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., Павлович </a:t>
            </a:r>
            <a:r>
              <a:rPr lang="ru-RU" sz="3200" b="1" dirty="0" err="1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Юдіта</a:t>
            </a:r>
            <a:r>
              <a:rPr lang="ru-RU" sz="3200" b="1" dirty="0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rgbClr val="1E1E78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Павлівна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1E7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1E1E7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</a:t>
            </a:r>
            <a:r>
              <a:rPr lang="ru-RU" dirty="0" err="1"/>
              <a:t>мовлення</a:t>
            </a:r>
            <a:endParaRPr lang="ru-RU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1112912" y="465815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828749" y="408188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884312" y="4124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1112912" y="214355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28749" y="15672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1582145" y="1555123"/>
            <a:ext cx="38106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Обсяг 4 кредити, 120 годин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884312" y="16101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1112912" y="298175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828749" y="24054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884312" y="24483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1114500" y="3818363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828749" y="324368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884312" y="32865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7" name="Line 266"/>
          <p:cNvSpPr>
            <a:spLocks noChangeShapeType="1"/>
          </p:cNvSpPr>
          <p:nvPr/>
        </p:nvSpPr>
        <p:spPr bwMode="gray">
          <a:xfrm>
            <a:off x="1112912" y="5518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828749" y="494231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884312" y="4985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2179712" y="2516613"/>
            <a:ext cx="22990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Лекцій 16 годин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1583394" y="3072909"/>
            <a:ext cx="349166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Практичних занять 30, </a:t>
            </a:r>
          </a:p>
          <a:p>
            <a:pPr algn="l"/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самостійна робота 74 год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1547752" y="4137945"/>
            <a:ext cx="50674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Період навчання — 1 курс, 2 семестр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1582145" y="4976730"/>
            <a:ext cx="49071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uk-UA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Підсумкова форма </a:t>
            </a:r>
            <a:r>
              <a:rPr lang="uk-UA" sz="2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котролю</a:t>
            </a:r>
            <a:r>
              <a:rPr lang="uk-UA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 — іспит</a:t>
            </a:r>
            <a:endParaRPr lang="en-US" sz="20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869F29-7A42-4489-8558-DD009FF3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70" y="4633790"/>
            <a:ext cx="2037146" cy="20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12">
            <a:extLst>
              <a:ext uri="{FF2B5EF4-FFF2-40B4-BE49-F238E27FC236}">
                <a16:creationId xmlns:a16="http://schemas.microsoft.com/office/drawing/2014/main" xmlns="" id="{9DC64D5C-5FAB-4194-AE0C-59A78B3FE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73509"/>
              </p:ext>
            </p:extLst>
          </p:nvPr>
        </p:nvGraphicFramePr>
        <p:xfrm>
          <a:off x="251520" y="1340768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1E70D4-13B7-4F5A-9E8E-E17683DBB88C}"/>
              </a:ext>
            </a:extLst>
          </p:cNvPr>
          <p:cNvSpPr txBox="1"/>
          <p:nvPr/>
        </p:nvSpPr>
        <p:spPr>
          <a:xfrm>
            <a:off x="0" y="303396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</a:rPr>
              <a:t>По завершенню курсу </a:t>
            </a:r>
          </a:p>
          <a:p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</a:rPr>
              <a:t>студенти  вмітимуть: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E4C39473-9F4E-4085-9867-E03DD2736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590481"/>
              </p:ext>
            </p:extLst>
          </p:nvPr>
        </p:nvGraphicFramePr>
        <p:xfrm>
          <a:off x="968989" y="949727"/>
          <a:ext cx="7992887" cy="507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FAFFF7F-5A6D-42F0-970C-CBE1D8754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24" y="2668090"/>
            <a:ext cx="128695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CB712-9BE8-4FA9-9B94-DAA68F13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2616" y="35954"/>
            <a:ext cx="5940152" cy="1150897"/>
          </a:xfrm>
        </p:spPr>
        <p:txBody>
          <a:bodyPr>
            <a:normAutofit/>
          </a:bodyPr>
          <a:lstStyle/>
          <a:p>
            <a:r>
              <a:rPr lang="uk-UA" sz="3600" dirty="0"/>
              <a:t>Тематика курсу</a:t>
            </a:r>
            <a:endParaRPr lang="ru-RU" sz="36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3EB29BCD-9B9E-469B-874D-1CE0C7111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69966"/>
              </p:ext>
            </p:extLst>
          </p:nvPr>
        </p:nvGraphicFramePr>
        <p:xfrm>
          <a:off x="-756592" y="1097130"/>
          <a:ext cx="8496944" cy="470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CAA164-87F6-46B5-9005-8588092A4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963" y="5350481"/>
            <a:ext cx="2695037" cy="15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90C52-29BB-4170-91E3-540A5A30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6632" y="0"/>
            <a:ext cx="5940152" cy="1150897"/>
          </a:xfrm>
        </p:spPr>
        <p:txBody>
          <a:bodyPr>
            <a:normAutofit/>
          </a:bodyPr>
          <a:lstStyle/>
          <a:p>
            <a:r>
              <a:rPr lang="uk-UA" sz="3600" dirty="0"/>
              <a:t>Тематика курсу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B45A4CB-3B4A-44D4-B2FC-3C68A3912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650599"/>
              </p:ext>
            </p:extLst>
          </p:nvPr>
        </p:nvGraphicFramePr>
        <p:xfrm>
          <a:off x="-1116632" y="908720"/>
          <a:ext cx="97930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FD7AD7-D47C-42AD-A5AA-0A1A9C192E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81" y="4077072"/>
            <a:ext cx="3755560" cy="27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CA8F4-6D44-4CCF-AC52-BE72E9B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549295"/>
            <a:ext cx="5940152" cy="1150897"/>
          </a:xfrm>
        </p:spPr>
        <p:txBody>
          <a:bodyPr/>
          <a:lstStyle/>
          <a:p>
            <a:r>
              <a:rPr lang="uk-UA" dirty="0"/>
              <a:t>Кадрове забезпечення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2007BB0-F769-4303-920F-5FB31909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72816"/>
            <a:ext cx="2321990" cy="258902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EC954AB-F733-4928-9555-199072650CD2}"/>
              </a:ext>
            </a:extLst>
          </p:cNvPr>
          <p:cNvSpPr txBox="1">
            <a:spLocks/>
          </p:cNvSpPr>
          <p:nvPr/>
        </p:nvSpPr>
        <p:spPr>
          <a:xfrm>
            <a:off x="2051720" y="4434460"/>
            <a:ext cx="541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Sitka Text" panose="02000505000000020004" pitchFamily="2" charset="0"/>
              </a:rPr>
              <a:t>Кандидат педагогічних наук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  <a:latin typeface="Sitka Text" panose="02000505000000020004" pitchFamily="2" charset="0"/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Sitka Text" panose="02000505000000020004" pitchFamily="2" charset="0"/>
              </a:rPr>
              <a:t>Павлович Ю. П.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B4877B-936F-4708-B76F-A9D6B2F38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87609"/>
            <a:ext cx="5080000" cy="3810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16682-2593-4AB4-B356-45BCC108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060391"/>
            <a:ext cx="5940152" cy="1150897"/>
          </a:xfrm>
        </p:spPr>
        <p:txBody>
          <a:bodyPr/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Вдалого вибору!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e13499d3e59421b2aac1666fba89936ea963f3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390</Words>
  <Application>Microsoft Office PowerPoint</Application>
  <PresentationFormat>Diavetítés a képernyőre (4:3 oldalarány)</PresentationFormat>
  <Paragraphs>50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Тема Office</vt:lpstr>
      <vt:lpstr>Філологічний факультет вибіркова дисципліна кафедри філології (українське відділення) Основи культури українського  мовлення</vt:lpstr>
      <vt:lpstr>Культура мовлення</vt:lpstr>
      <vt:lpstr>PowerPoint bemutató</vt:lpstr>
      <vt:lpstr>PowerPoint bemutató</vt:lpstr>
      <vt:lpstr>Тематика курсу</vt:lpstr>
      <vt:lpstr>Тематика курсу</vt:lpstr>
      <vt:lpstr>Кадрове забезпечення</vt:lpstr>
      <vt:lpstr>Вдалого вибору!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и оранжевые волны</dc:title>
  <dc:creator>obstinate</dc:creator>
  <dc:description>Шаблон презентации с сайта https://presentation-creation.ru/</dc:description>
  <cp:lastModifiedBy>Gazdag Vilmos</cp:lastModifiedBy>
  <cp:revision>493</cp:revision>
  <dcterms:created xsi:type="dcterms:W3CDTF">2018-02-25T09:09:03Z</dcterms:created>
  <dcterms:modified xsi:type="dcterms:W3CDTF">2021-09-02T18:25:20Z</dcterms:modified>
</cp:coreProperties>
</file>