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D41E97-FC67-411B-8BF8-E94EDD861ADF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B3F21D-8780-41F5-8DA1-BCBE0824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56992"/>
            <a:ext cx="7772400" cy="1975104"/>
          </a:xfrm>
        </p:spPr>
        <p:txBody>
          <a:bodyPr/>
          <a:lstStyle/>
          <a:p>
            <a:r>
              <a:rPr lang="uk-UA" dirty="0" smtClean="0"/>
              <a:t>Українська мала проза ХХ 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772400" cy="1508760"/>
          </a:xfrm>
        </p:spPr>
        <p:txBody>
          <a:bodyPr/>
          <a:lstStyle/>
          <a:p>
            <a:r>
              <a:rPr lang="uk-UA" dirty="0" smtClean="0"/>
              <a:t>вибіркова дисципліна</a:t>
            </a:r>
            <a:endParaRPr lang="ru-R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61981" y="50851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Викладач</a:t>
            </a:r>
            <a:r>
              <a:rPr lang="hu-HU" b="1" dirty="0" smtClean="0"/>
              <a:t>: </a:t>
            </a:r>
            <a:r>
              <a:rPr lang="ru-RU" b="1" dirty="0"/>
              <a:t>Кордонець </a:t>
            </a:r>
            <a:r>
              <a:rPr lang="ru-RU" b="1" dirty="0" err="1" smtClean="0"/>
              <a:t>Олександр</a:t>
            </a:r>
            <a:r>
              <a:rPr lang="hu-HU" b="1" dirty="0" smtClean="0"/>
              <a:t> </a:t>
            </a:r>
          </a:p>
          <a:p>
            <a:pPr algn="r"/>
            <a:r>
              <a:rPr lang="ru-RU" b="1" dirty="0" smtClean="0"/>
              <a:t>кандидат </a:t>
            </a:r>
            <a:r>
              <a:rPr lang="ru-RU" b="1" dirty="0" err="1"/>
              <a:t>філологічних</a:t>
            </a:r>
            <a:r>
              <a:rPr lang="ru-RU" b="1" dirty="0"/>
              <a:t> наук</a:t>
            </a:r>
          </a:p>
          <a:p>
            <a:pPr algn="r"/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sz="4000" b="1" u="sng" dirty="0" smtClean="0"/>
              <a:t>Олесь Гончар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Чи існує кохання з першого погляду? І що людина готова віддати за мить щастя?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700809"/>
            <a:ext cx="4038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sz="3600" b="1" u="sng" dirty="0" smtClean="0"/>
              <a:t>Григір Тютюнник</a:t>
            </a:r>
          </a:p>
          <a:p>
            <a:pPr algn="ctr"/>
            <a:endParaRPr lang="uk-UA" dirty="0" smtClean="0"/>
          </a:p>
          <a:p>
            <a:pPr algn="ctr">
              <a:buNone/>
            </a:pPr>
            <a:r>
              <a:rPr lang="uk-UA" dirty="0" smtClean="0"/>
              <a:t>Як почуваються маргінали у суспільстві і чому людям так важко зрозуміти інших?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338" y="1770063"/>
            <a:ext cx="31881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sz="4000" b="1" u="sng" dirty="0" smtClean="0"/>
              <a:t>Феміністична проза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У чому особливості жіночого письма і як жіночий погляд на світ відрізняється від чоловічого?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844824"/>
            <a:ext cx="403860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u="sng" dirty="0" smtClean="0"/>
              <a:t>Жанрове різноманіття</a:t>
            </a:r>
          </a:p>
          <a:p>
            <a:pPr algn="ctr"/>
            <a:r>
              <a:rPr lang="uk-UA" dirty="0" smtClean="0"/>
              <a:t>У чому різниця між новелою та оповіданням та чи завжди можна провести межу між цими жанрами?</a:t>
            </a:r>
          </a:p>
          <a:p>
            <a:pPr algn="ctr"/>
            <a:r>
              <a:rPr lang="uk-UA" dirty="0" smtClean="0"/>
              <a:t>Які існують інші жанри малої прози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772816"/>
            <a:ext cx="40386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Підсумок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Про цих письменників і їхні найвідоміші твори, а ще про багатьох інших представників української новелістики ХХ століття ми будемо говорити й дискутувати на парах з курсу </a:t>
            </a:r>
            <a:r>
              <a:rPr lang="uk-UA" dirty="0" err="1" smtClean="0"/>
              <a:t>“Українська</a:t>
            </a:r>
            <a:r>
              <a:rPr lang="uk-UA" dirty="0" smtClean="0"/>
              <a:t> мала проза ХХ </a:t>
            </a:r>
            <a:r>
              <a:rPr lang="uk-UA" dirty="0" err="1" smtClean="0"/>
              <a:t>ст”</a:t>
            </a: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4000" dirty="0" smtClean="0"/>
              <a:t>ЧЕКАЄМО УСІХ ОХОЧИХ!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Складне ХХ ст.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ХХ століття виявилося непростим для українців: проголошення УНР, більшовицька окупація, колективізація, Голодомор, Друга світова війна, подальша радянізація, проголошення незалежності України і т.д.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ХХ століття і література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Усі ці події знайшли відображення в українській літературі. Але найважливіше те, що письменники не просто змалювали суспільні явища, а показали людину на фоні цих глобальних перетворень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Для кого цей курс?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Ця дисципліна для тих, хто любить читати (але не великі твори), хоче дізнатися багато цікавого і нового про ХХ століття, любить інтерпретувати твори, має власну думку і може її відстояти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sz="3200" b="1" u="sng" dirty="0" smtClean="0"/>
              <a:t>Микола Хвильовий</a:t>
            </a:r>
          </a:p>
          <a:p>
            <a:pPr algn="ctr">
              <a:buNone/>
            </a:pPr>
            <a:r>
              <a:rPr lang="uk-UA" dirty="0" smtClean="0"/>
              <a:t>Який вибір зробить його герой між </a:t>
            </a:r>
            <a:r>
              <a:rPr lang="uk-UA" dirty="0" err="1" smtClean="0"/>
              <a:t>любовю</a:t>
            </a:r>
            <a:r>
              <a:rPr lang="uk-UA" dirty="0" smtClean="0"/>
              <a:t> до матері та вірністю революційному обов'язку?</a:t>
            </a:r>
          </a:p>
          <a:p>
            <a:pPr algn="ctr">
              <a:buNone/>
            </a:pPr>
            <a:r>
              <a:rPr lang="uk-UA" dirty="0" smtClean="0"/>
              <a:t>Чому автор покінчив життя самогубством?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844824"/>
            <a:ext cx="403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u="sng" dirty="0" smtClean="0"/>
              <a:t>Григорій Косинка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Як сталося так, що члени одної родини стають запеклими ворогами і ненавидять одне одного? </a:t>
            </a:r>
          </a:p>
          <a:p>
            <a:pPr algn="ctr"/>
            <a:r>
              <a:rPr lang="uk-UA" sz="2400" dirty="0" smtClean="0"/>
              <a:t>Хто винний?</a:t>
            </a:r>
          </a:p>
          <a:p>
            <a:pPr algn="ctr"/>
            <a:r>
              <a:rPr lang="uk-UA" sz="2400" dirty="0" smtClean="0"/>
              <a:t>Чому автор був репресований?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429250" cy="41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5018236"/>
          </a:xfrm>
        </p:spPr>
        <p:txBody>
          <a:bodyPr>
            <a:normAutofit/>
          </a:bodyPr>
          <a:lstStyle/>
          <a:p>
            <a:pPr algn="ctr"/>
            <a:r>
              <a:rPr lang="uk-UA" sz="2000" b="1" u="sng" dirty="0" smtClean="0"/>
              <a:t>Валер’ян Підмогильний</a:t>
            </a:r>
          </a:p>
          <a:p>
            <a:endParaRPr lang="uk-UA" sz="2000" dirty="0" smtClean="0"/>
          </a:p>
          <a:p>
            <a:pPr algn="ctr"/>
            <a:r>
              <a:rPr lang="uk-UA" sz="2000" dirty="0" smtClean="0"/>
              <a:t>На що здатна людина, щоби втамувати голод?</a:t>
            </a:r>
          </a:p>
          <a:p>
            <a:pPr algn="ctr"/>
            <a:r>
              <a:rPr lang="uk-UA" sz="2000" dirty="0" smtClean="0"/>
              <a:t>Де межа між людяністю і звіриним началом?</a:t>
            </a:r>
          </a:p>
          <a:p>
            <a:pPr algn="ctr"/>
            <a:endParaRPr lang="uk-UA" sz="2000" dirty="0" smtClean="0"/>
          </a:p>
          <a:p>
            <a:pPr algn="ctr"/>
            <a:r>
              <a:rPr lang="uk-UA" sz="2000" dirty="0" smtClean="0"/>
              <a:t>Як поведеться герой у межовій ситуації?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486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uk-UA" sz="3600" b="1" u="sng" dirty="0" smtClean="0"/>
              <a:t>Олександр Довженко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Як позбутися страху на війні і де знайти сили, щоб перемогти ворога?</a:t>
            </a:r>
          </a:p>
          <a:p>
            <a:pPr algn="ctr">
              <a:buNone/>
            </a:pPr>
            <a:r>
              <a:rPr lang="uk-UA" dirty="0" smtClean="0"/>
              <a:t>Де джерело людської ненависті?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ми дізнаємося?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600" b="1" u="sng" dirty="0" err="1" smtClean="0"/>
              <a:t>Наталена</a:t>
            </a:r>
            <a:r>
              <a:rPr lang="uk-UA" sz="3600" b="1" u="sng" dirty="0" smtClean="0"/>
              <a:t> Королева</a:t>
            </a:r>
          </a:p>
          <a:p>
            <a:pPr algn="ctr">
              <a:buNone/>
            </a:pPr>
            <a:r>
              <a:rPr lang="uk-UA" dirty="0" smtClean="0"/>
              <a:t>Чи не </a:t>
            </a:r>
            <a:r>
              <a:rPr lang="uk-UA" dirty="0" err="1" smtClean="0"/>
              <a:t>найекзотичніша</a:t>
            </a:r>
            <a:r>
              <a:rPr lang="uk-UA" dirty="0" smtClean="0"/>
              <a:t> письменниця ХХ ст., яка народилася в Іспанії в графській родині й пережила карколомні пригоди</a:t>
            </a:r>
          </a:p>
          <a:p>
            <a:pPr algn="ctr">
              <a:buNone/>
            </a:pPr>
            <a:r>
              <a:rPr lang="uk-UA" dirty="0" smtClean="0"/>
              <a:t>Яке її бачення євангельських сюжетів у збірці </a:t>
            </a:r>
            <a:r>
              <a:rPr lang="uk-UA" dirty="0" err="1" smtClean="0"/>
              <a:t>“Во</a:t>
            </a:r>
            <a:r>
              <a:rPr lang="uk-UA" dirty="0" smtClean="0"/>
              <a:t> дні </a:t>
            </a:r>
            <a:r>
              <a:rPr lang="uk-UA" dirty="0" err="1" smtClean="0"/>
              <a:t>они”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26" y="1770063"/>
            <a:ext cx="29328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398</Words>
  <Application>Microsoft Office PowerPoint</Application>
  <PresentationFormat>Diavetítés a képernyőre (4:3 oldalarány)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Метро</vt:lpstr>
      <vt:lpstr>Українська мала проза ХХ століття</vt:lpstr>
      <vt:lpstr>Складне ХХ ст.</vt:lpstr>
      <vt:lpstr>ХХ століття і література</vt:lpstr>
      <vt:lpstr>Для кого цей курс?</vt:lpstr>
      <vt:lpstr>Що ми дізнаємося?</vt:lpstr>
      <vt:lpstr>Що ми дізнаємося?</vt:lpstr>
      <vt:lpstr>Що ми дізнаємося?</vt:lpstr>
      <vt:lpstr>Що ми дізнаємося?</vt:lpstr>
      <vt:lpstr>Що ми дізнаємося?</vt:lpstr>
      <vt:lpstr>Що ми дізнаємося?</vt:lpstr>
      <vt:lpstr>Що ми дізнаємося?</vt:lpstr>
      <vt:lpstr>Що ми дізнаємося?</vt:lpstr>
      <vt:lpstr>Що ми дізнаємося?</vt:lpstr>
      <vt:lpstr>Підсумок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мала проза ХХ століття</dc:title>
  <dc:creator>HP_ProBook</dc:creator>
  <cp:lastModifiedBy>Gazdag Vilmos</cp:lastModifiedBy>
  <cp:revision>15</cp:revision>
  <dcterms:created xsi:type="dcterms:W3CDTF">2021-08-29T08:28:31Z</dcterms:created>
  <dcterms:modified xsi:type="dcterms:W3CDTF">2021-08-31T18:03:15Z</dcterms:modified>
</cp:coreProperties>
</file>