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336063-235F-4AF2-8CDA-69004D7890DF}" type="datetimeFigureOut">
              <a:rPr lang="hu-HU" smtClean="0"/>
              <a:t>2022. 02. 17.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617F05-5599-4C81-ADB6-CB4A9FE666D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latin typeface="Times New Roman"/>
                <a:ea typeface="Calibri"/>
              </a:rPr>
              <a:t>Country Studies: Beginnings of modern </a:t>
            </a:r>
            <a:r>
              <a:rPr lang="en-GB" i="1" dirty="0" smtClean="0">
                <a:latin typeface="Times New Roman"/>
                <a:ea typeface="Calibri"/>
              </a:rPr>
              <a:t>Britain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6184"/>
          </a:xfrm>
        </p:spPr>
        <p:txBody>
          <a:bodyPr>
            <a:noAutofit/>
          </a:bodyPr>
          <a:lstStyle/>
          <a:p>
            <a:r>
              <a:rPr lang="en-GB" sz="6600" dirty="0">
                <a:latin typeface="Edwardian Script ITC" pitchFamily="66" charset="0"/>
                <a:ea typeface="Calibri"/>
              </a:rPr>
              <a:t>The Real Tudors</a:t>
            </a:r>
            <a:endParaRPr lang="hu-HU" sz="6600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9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800" dirty="0" err="1" smtClean="0">
                <a:latin typeface="Monotype Corsiva" pitchFamily="66" charset="0"/>
              </a:rPr>
              <a:t>Course</a:t>
            </a:r>
            <a:r>
              <a:rPr lang="hu-HU" sz="4800" dirty="0" smtClean="0">
                <a:latin typeface="Monotype Corsiva" pitchFamily="66" charset="0"/>
              </a:rPr>
              <a:t> </a:t>
            </a:r>
            <a:r>
              <a:rPr lang="hu-HU" sz="4800" dirty="0" err="1" smtClean="0">
                <a:latin typeface="Monotype Corsiva" pitchFamily="66" charset="0"/>
              </a:rPr>
              <a:t>outline</a:t>
            </a:r>
            <a:endParaRPr lang="hu-HU" sz="4800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2420888"/>
            <a:ext cx="3240360" cy="3048001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Monotype Corsiva" pitchFamily="66" charset="0"/>
              </a:rPr>
              <a:t>Course Type: optional course</a:t>
            </a:r>
          </a:p>
          <a:p>
            <a:r>
              <a:rPr lang="en-US" sz="5000" dirty="0">
                <a:latin typeface="Monotype Corsiva" pitchFamily="66" charset="0"/>
              </a:rPr>
              <a:t>Number of  ECTS credits: 4</a:t>
            </a:r>
          </a:p>
          <a:p>
            <a:r>
              <a:rPr lang="en-US" sz="5000" dirty="0">
                <a:latin typeface="Monotype Corsiva" pitchFamily="66" charset="0"/>
              </a:rPr>
              <a:t>Lectures: 10</a:t>
            </a:r>
          </a:p>
          <a:p>
            <a:r>
              <a:rPr lang="en-US" sz="5000" dirty="0">
                <a:latin typeface="Monotype Corsiva" pitchFamily="66" charset="0"/>
              </a:rPr>
              <a:t>Seminars: 20</a:t>
            </a:r>
          </a:p>
          <a:p>
            <a:r>
              <a:rPr lang="en-US" sz="5000" dirty="0">
                <a:latin typeface="Monotype Corsiva" pitchFamily="66" charset="0"/>
              </a:rPr>
              <a:t>Independent study: 90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12" y="2448090"/>
            <a:ext cx="3816424" cy="322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8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Monotype Corsiva" pitchFamily="66" charset="0"/>
              </a:rPr>
              <a:t>Aim</a:t>
            </a:r>
            <a:r>
              <a:rPr lang="hu-HU" dirty="0">
                <a:latin typeface="Monotype Corsiva" pitchFamily="66" charset="0"/>
              </a:rPr>
              <a:t> of </a:t>
            </a:r>
            <a:r>
              <a:rPr lang="hu-HU" dirty="0" err="1">
                <a:latin typeface="Monotype Corsiva" pitchFamily="66" charset="0"/>
              </a:rPr>
              <a:t>the</a:t>
            </a:r>
            <a:r>
              <a:rPr lang="hu-HU" dirty="0">
                <a:latin typeface="Monotype Corsiva" pitchFamily="66" charset="0"/>
              </a:rPr>
              <a:t> </a:t>
            </a:r>
            <a:r>
              <a:rPr lang="hu-HU" dirty="0" err="1">
                <a:latin typeface="Monotype Corsiva" pitchFamily="66" charset="0"/>
              </a:rPr>
              <a:t>Course</a:t>
            </a:r>
            <a:endParaRPr lang="hu-HU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Monotype Corsiva" pitchFamily="66" charset="0"/>
                <a:ea typeface="Calibri"/>
                <a:cs typeface="Times New Roman"/>
              </a:rPr>
              <a:t>increase cultural understanding and tolerance by learning about societies and cultures</a:t>
            </a:r>
            <a:endParaRPr lang="hu-HU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Monotype Corsiva" pitchFamily="66" charset="0"/>
                <a:ea typeface="Calibri"/>
                <a:cs typeface="Times New Roman"/>
              </a:rPr>
              <a:t>students will gain a working knowledge of the main events of the Tudor Era and their chronological order. </a:t>
            </a:r>
            <a:endParaRPr lang="hu-HU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Monotype Corsiva" pitchFamily="66" charset="0"/>
                <a:ea typeface="Calibri"/>
                <a:cs typeface="Times New Roman"/>
              </a:rPr>
              <a:t>students will become familiar with the individuals who played an important role in the Tudor Era.</a:t>
            </a:r>
            <a:endParaRPr lang="hu-HU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/>
              <a:buChar char="-"/>
            </a:pPr>
            <a:r>
              <a:rPr lang="en-US" sz="2400" dirty="0">
                <a:latin typeface="Monotype Corsiva" pitchFamily="66" charset="0"/>
                <a:ea typeface="Calibri"/>
                <a:cs typeface="Times New Roman"/>
              </a:rPr>
              <a:t>understand the past and present of </a:t>
            </a:r>
            <a:r>
              <a:rPr lang="en-US" sz="2400" dirty="0" smtClean="0">
                <a:latin typeface="Monotype Corsiva" pitchFamily="66" charset="0"/>
                <a:ea typeface="Calibri"/>
                <a:cs typeface="Times New Roman"/>
              </a:rPr>
              <a:t>Britain</a:t>
            </a:r>
            <a:endParaRPr lang="hu-HU" sz="2000" dirty="0"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99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Monotype Corsiva" pitchFamily="66" charset="0"/>
              </a:rPr>
              <a:t>Tudor ART</a:t>
            </a:r>
            <a:r>
              <a:rPr lang="en-GB" dirty="0" smtClean="0">
                <a:latin typeface="Monotype Corsiva" pitchFamily="66" charset="0"/>
              </a:rPr>
              <a:t>:</a:t>
            </a:r>
            <a:r>
              <a:rPr lang="en-GB" dirty="0" err="1" smtClean="0">
                <a:latin typeface="Monotype Corsiva" pitchFamily="66" charset="0"/>
              </a:rPr>
              <a:t>pORTAITS</a:t>
            </a:r>
            <a:endParaRPr lang="hu-HU" dirty="0"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2304256" cy="3334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7979"/>
            <a:ext cx="2376264" cy="3334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8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Monotype Corsiva" pitchFamily="66" charset="0"/>
              </a:rPr>
              <a:t>Tudor ART</a:t>
            </a:r>
            <a:r>
              <a:rPr lang="en-GB" dirty="0">
                <a:latin typeface="Monotype Corsiva" pitchFamily="66" charset="0"/>
              </a:rPr>
              <a:t>:</a:t>
            </a:r>
            <a:r>
              <a:rPr lang="en-GB" dirty="0" err="1">
                <a:latin typeface="Monotype Corsiva" pitchFamily="66" charset="0"/>
              </a:rPr>
              <a:t>pORTAITS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550954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8441"/>
            <a:ext cx="2952328" cy="3088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8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71600" y="2438400"/>
            <a:ext cx="3600400" cy="3124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Monotype Corsiva" pitchFamily="66" charset="0"/>
                <a:ea typeface="Calibri"/>
                <a:cs typeface="Times New Roman"/>
              </a:rPr>
              <a:t>The </a:t>
            </a: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Tudors and the Wars of the </a:t>
            </a:r>
            <a:r>
              <a:rPr lang="en-GB" dirty="0" smtClean="0">
                <a:latin typeface="Monotype Corsiva" pitchFamily="66" charset="0"/>
                <a:ea typeface="Calibri"/>
                <a:cs typeface="Times New Roman"/>
              </a:rPr>
              <a:t>Roses</a:t>
            </a:r>
            <a:endParaRPr lang="hu-HU" dirty="0" smtClean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Reign of Henry VII. Beginning of Henry VIII's reign.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Monotype Corsiva" pitchFamily="66" charset="0"/>
                <a:ea typeface="Calibri"/>
                <a:cs typeface="Times New Roman"/>
              </a:rPr>
              <a:t>The </a:t>
            </a:r>
            <a:r>
              <a:rPr lang="en-US" dirty="0">
                <a:latin typeface="Monotype Corsiva" pitchFamily="66" charset="0"/>
                <a:ea typeface="Calibri"/>
                <a:cs typeface="Times New Roman"/>
              </a:rPr>
              <a:t>Dissolution of the Monasteries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Monotype Corsiva" pitchFamily="66" charset="0"/>
                <a:ea typeface="Calibri"/>
                <a:cs typeface="Times New Roman"/>
              </a:rPr>
              <a:t>Tudor </a:t>
            </a:r>
            <a:r>
              <a:rPr lang="en-US" dirty="0">
                <a:latin typeface="Monotype Corsiva" pitchFamily="66" charset="0"/>
                <a:ea typeface="Calibri"/>
                <a:cs typeface="Times New Roman"/>
              </a:rPr>
              <a:t>Art</a:t>
            </a: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. Characteristics of Tudor </a:t>
            </a:r>
            <a:r>
              <a:rPr lang="en-GB" dirty="0" smtClean="0">
                <a:latin typeface="Monotype Corsiva" pitchFamily="66" charset="0"/>
                <a:ea typeface="Calibri"/>
                <a:cs typeface="Times New Roman"/>
              </a:rPr>
              <a:t>Art</a:t>
            </a:r>
            <a:endParaRPr lang="hu-HU" dirty="0" smtClean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Monotype Corsiva" pitchFamily="66" charset="0"/>
                <a:ea typeface="Calibri"/>
                <a:cs typeface="Times New Roman"/>
              </a:rPr>
              <a:t>A</a:t>
            </a:r>
            <a:r>
              <a:rPr lang="en-GB" dirty="0" err="1" smtClean="0">
                <a:latin typeface="Monotype Corsiva" pitchFamily="66" charset="0"/>
                <a:ea typeface="Calibri"/>
                <a:cs typeface="Times New Roman"/>
              </a:rPr>
              <a:t>rchitecture</a:t>
            </a: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, Portraiture, Tapestries, </a:t>
            </a:r>
            <a:r>
              <a:rPr lang="en-GB" dirty="0" smtClean="0">
                <a:latin typeface="Monotype Corsiva" pitchFamily="66" charset="0"/>
                <a:ea typeface="Calibri"/>
                <a:cs typeface="Times New Roman"/>
              </a:rPr>
              <a:t>Painting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>
                <a:latin typeface="Monotype Corsiva" pitchFamily="66" charset="0"/>
              </a:rPr>
              <a:t>Main </a:t>
            </a:r>
            <a:r>
              <a:rPr lang="hu-HU" sz="4000" dirty="0" err="1" smtClean="0">
                <a:latin typeface="Monotype Corsiva" pitchFamily="66" charset="0"/>
              </a:rPr>
              <a:t>Topics</a:t>
            </a:r>
            <a:endParaRPr lang="hu-HU" sz="4000" dirty="0">
              <a:latin typeface="Monotype Corsiva" pitchFamily="66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524200" cy="3124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The Elizabethan Period. The Court of Queen Elizabeth I.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Queen Elizabeth and the Arts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The Globe Theatre</a:t>
            </a:r>
            <a:endParaRPr lang="hu-HU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Monotype Corsiva" pitchFamily="66" charset="0"/>
                <a:ea typeface="Calibri"/>
                <a:cs typeface="Times New Roman"/>
              </a:rPr>
              <a:t>The </a:t>
            </a:r>
            <a:r>
              <a:rPr lang="hu-HU" dirty="0" err="1">
                <a:latin typeface="Monotype Corsiva" pitchFamily="66" charset="0"/>
                <a:ea typeface="Calibri"/>
                <a:cs typeface="Times New Roman"/>
              </a:rPr>
              <a:t>Elizabethan</a:t>
            </a:r>
            <a:r>
              <a:rPr lang="hu-HU" dirty="0">
                <a:latin typeface="Monotype Corsiva" pitchFamily="66" charset="0"/>
                <a:ea typeface="Calibri"/>
                <a:cs typeface="Times New Roman"/>
              </a:rPr>
              <a:t> England</a:t>
            </a:r>
          </a:p>
          <a:p>
            <a:r>
              <a:rPr lang="en-GB" dirty="0">
                <a:latin typeface="Monotype Corsiva" pitchFamily="66" charset="0"/>
                <a:ea typeface="Calibri"/>
              </a:rPr>
              <a:t>Decorative Art in the Tudor Era</a:t>
            </a:r>
            <a:endParaRPr lang="hu-HU" dirty="0">
              <a:latin typeface="Monotype Corsiva" pitchFamily="66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048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7741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Monotype Corsiva" pitchFamily="66" charset="0"/>
              </a:rPr>
              <a:t>Tudor:Architecture</a:t>
            </a:r>
            <a:endParaRPr lang="hu-HU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3120"/>
            <a:ext cx="40650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91" y="3676394"/>
            <a:ext cx="5964684" cy="205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86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168</Words>
  <Application>Microsoft Office PowerPoint</Application>
  <PresentationFormat>Diavetítés a képernyőre (4:3 oldalarány)</PresentationFormat>
  <Paragraphs>27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Divat</vt:lpstr>
      <vt:lpstr>Country Studies: Beginnings of modern Britain</vt:lpstr>
      <vt:lpstr>Course outline</vt:lpstr>
      <vt:lpstr>Aim of the Course</vt:lpstr>
      <vt:lpstr>Tudor ART:pORTAITS</vt:lpstr>
      <vt:lpstr>Tudor ART:pORTAITS</vt:lpstr>
      <vt:lpstr>Main Topics</vt:lpstr>
      <vt:lpstr>Tudor:Architecture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Studies: Beginnings of modern Britain</dc:title>
  <dc:creator>1</dc:creator>
  <cp:lastModifiedBy>1</cp:lastModifiedBy>
  <cp:revision>3</cp:revision>
  <dcterms:created xsi:type="dcterms:W3CDTF">2022-02-17T19:05:44Z</dcterms:created>
  <dcterms:modified xsi:type="dcterms:W3CDTF">2022-02-17T19:29:32Z</dcterms:modified>
</cp:coreProperties>
</file>