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 snapToObjects="1">
      <p:cViewPr varScale="1">
        <p:scale>
          <a:sx n="101" d="100"/>
          <a:sy n="101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4055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192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439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508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8786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065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44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295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672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u-H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137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358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687826F-B2B3-8B4E-9530-D8E02E35B5EE}" type="datetimeFigureOut">
              <a:rPr lang="hu-HU" smtClean="0"/>
              <a:t>2022. 02. 17.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4676D0F-810D-9C4D-B612-C1EA100BBD0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667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87A526D-6790-284F-A70A-B2E43D029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4331" y="1489166"/>
            <a:ext cx="9137469" cy="2543498"/>
          </a:xfrm>
        </p:spPr>
        <p:txBody>
          <a:bodyPr>
            <a:normAutofit fontScale="90000"/>
          </a:bodyPr>
          <a:lstStyle/>
          <a:p>
            <a:r>
              <a:rPr lang="hu-HU" dirty="0"/>
              <a:t>Hatalom, történelem, emlékezet. Az emlékezettörténet alapjai/</a:t>
            </a:r>
            <a:r>
              <a:rPr lang="uk-UA" dirty="0"/>
              <a:t>Влада, історія, пам'ять. Основи історичної пам'яті</a:t>
            </a:r>
            <a:endParaRPr lang="hu-HU" dirty="0">
              <a:latin typeface="Gill Sans MT" panose="020B0502020104020203" pitchFamily="34" charset="0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28CD473-0D09-6D4E-B50E-A89F5DCEB9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Szakál Imre, PhD/</a:t>
            </a:r>
            <a:r>
              <a:rPr lang="uk-UA" dirty="0" err="1"/>
              <a:t>Сакал</a:t>
            </a:r>
            <a:r>
              <a:rPr lang="uk-UA" dirty="0"/>
              <a:t> І.І., доктор філософії у галузі історії</a:t>
            </a:r>
            <a:endParaRPr lang="hu-HU" dirty="0"/>
          </a:p>
          <a:p>
            <a:r>
              <a:rPr lang="hu-HU" dirty="0" err="1"/>
              <a:t>szakal.imre@kmf.org.ua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409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8BCF45-4192-6D46-A123-F17EAEECB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Miről szól ez a tantárgy?/</a:t>
            </a:r>
            <a:r>
              <a:rPr lang="uk-UA" dirty="0"/>
              <a:t>Про що ця дисципліна</a:t>
            </a:r>
            <a:r>
              <a:rPr lang="hu-HU" dirty="0"/>
              <a:t>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7DE5548-B7D4-6A44-BDBA-DCF15854C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383" y="2256312"/>
            <a:ext cx="11067803" cy="34837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/>
              <a:t>Elsősorban a következő kérdésekre próbál meg válaszokat adni:/</a:t>
            </a:r>
            <a:r>
              <a:rPr lang="uk-UA" sz="2400" dirty="0"/>
              <a:t>Перш за все, намагається відповісти на такі питання:</a:t>
            </a:r>
            <a:endParaRPr lang="hu-HU" sz="2400" dirty="0"/>
          </a:p>
          <a:p>
            <a:r>
              <a:rPr lang="hu-HU" sz="2400" dirty="0"/>
              <a:t>Mi az a kollektív és kulturális emlékezet? A történettudomány fogalomrendszerében hol helyezkedik el az emlékezettörténet fogalma?/</a:t>
            </a:r>
            <a:r>
              <a:rPr lang="uk-UA" sz="2400" dirty="0"/>
              <a:t>Що таке </a:t>
            </a:r>
            <a:r>
              <a:rPr lang="uk-UA" sz="2400" dirty="0" err="1"/>
              <a:t>културна</a:t>
            </a:r>
            <a:r>
              <a:rPr lang="uk-UA" sz="2400" dirty="0"/>
              <a:t> та колективна </a:t>
            </a:r>
            <a:r>
              <a:rPr lang="uk-UA" sz="2400" dirty="0" err="1"/>
              <a:t>пам</a:t>
            </a:r>
            <a:r>
              <a:rPr lang="hu-HU" sz="2400" dirty="0"/>
              <a:t>’</a:t>
            </a:r>
            <a:r>
              <a:rPr lang="uk-UA" sz="2400" dirty="0"/>
              <a:t>ять? Де знаходиться поняття історичної </a:t>
            </a:r>
            <a:r>
              <a:rPr lang="uk-UA" sz="2400" dirty="0" err="1"/>
              <a:t>пам</a:t>
            </a:r>
            <a:r>
              <a:rPr lang="hu-HU" sz="2400" dirty="0"/>
              <a:t>’</a:t>
            </a:r>
            <a:r>
              <a:rPr lang="uk-UA" sz="2400" dirty="0"/>
              <a:t>яті в концептуальній рамці історичної науки?</a:t>
            </a:r>
            <a:endParaRPr lang="hu-HU" sz="2400" dirty="0"/>
          </a:p>
          <a:p>
            <a:r>
              <a:rPr lang="hu-HU" sz="2400" dirty="0"/>
              <a:t>Mi az emlékezetpolitika? Milyen szerepe van az </a:t>
            </a:r>
            <a:r>
              <a:rPr lang="hu-HU" sz="2400" dirty="0" err="1"/>
              <a:t>emlékezetpoltikának</a:t>
            </a:r>
            <a:r>
              <a:rPr lang="hu-HU" sz="2400" dirty="0"/>
              <a:t> a jelenlegi társadalmi-politikai rendszerünk működésében?/</a:t>
            </a:r>
            <a:r>
              <a:rPr lang="uk-UA" sz="2400" dirty="0"/>
              <a:t> Що таке політика </a:t>
            </a:r>
            <a:r>
              <a:rPr lang="uk-UA" sz="2400" dirty="0" err="1"/>
              <a:t>пам</a:t>
            </a:r>
            <a:r>
              <a:rPr lang="hu-HU" sz="2400" dirty="0"/>
              <a:t>’</a:t>
            </a:r>
            <a:r>
              <a:rPr lang="uk-UA" sz="2400" dirty="0"/>
              <a:t>яті</a:t>
            </a:r>
            <a:r>
              <a:rPr lang="hu-HU" sz="2400" dirty="0"/>
              <a:t>/</a:t>
            </a:r>
            <a:r>
              <a:rPr lang="uk-UA" sz="2400" dirty="0"/>
              <a:t>історії? Яку роль відіграє політика </a:t>
            </a:r>
            <a:r>
              <a:rPr lang="uk-UA" sz="2400" dirty="0" err="1"/>
              <a:t>пам</a:t>
            </a:r>
            <a:r>
              <a:rPr lang="hu-HU" sz="2400" dirty="0"/>
              <a:t>’</a:t>
            </a:r>
            <a:r>
              <a:rPr lang="uk-UA" sz="2400" dirty="0"/>
              <a:t>яті у функціонування нашої нинішньої суспільно-політичної системи?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235334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8A8E6A-A5B2-F64B-9114-ABFF1A49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Miről Szól ez a tantárgy?/</a:t>
            </a:r>
            <a:r>
              <a:rPr lang="uk-UA" dirty="0"/>
              <a:t> Про що ця дисципліна</a:t>
            </a:r>
            <a:r>
              <a:rPr lang="hu-HU" dirty="0"/>
              <a:t>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FAA2B52-CCA8-7F4C-89E2-2C183EE13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5" y="2541320"/>
            <a:ext cx="10687793" cy="3075709"/>
          </a:xfrm>
        </p:spPr>
        <p:txBody>
          <a:bodyPr>
            <a:normAutofit/>
          </a:bodyPr>
          <a:lstStyle/>
          <a:p>
            <a:r>
              <a:rPr lang="hu-HU" sz="2400" dirty="0"/>
              <a:t>Mi az a </a:t>
            </a:r>
            <a:r>
              <a:rPr lang="hu-HU" sz="2400" dirty="0" err="1"/>
              <a:t>kommemorációs</a:t>
            </a:r>
            <a:r>
              <a:rPr lang="hu-HU" sz="2400" dirty="0"/>
              <a:t> rítusok?/</a:t>
            </a:r>
            <a:r>
              <a:rPr lang="uk-UA" sz="2400" dirty="0"/>
              <a:t>Що такі обряди </a:t>
            </a:r>
            <a:r>
              <a:rPr lang="uk-UA" sz="2400" dirty="0" err="1"/>
              <a:t>комеморації</a:t>
            </a:r>
            <a:r>
              <a:rPr lang="uk-UA" sz="2400" dirty="0"/>
              <a:t>?</a:t>
            </a:r>
          </a:p>
          <a:p>
            <a:r>
              <a:rPr lang="hu-HU" sz="2400" dirty="0"/>
              <a:t>Milyen viszony lehetséges az emlékezet és az államhatalom között?/</a:t>
            </a:r>
            <a:r>
              <a:rPr lang="uk-UA" sz="2400" dirty="0"/>
              <a:t>Які відносини можливі між пам'яттю та державною владою?</a:t>
            </a:r>
            <a:endParaRPr lang="hu-HU" sz="2400" dirty="0"/>
          </a:p>
          <a:p>
            <a:r>
              <a:rPr lang="hu-HU" sz="2400" dirty="0"/>
              <a:t>Milyen elméletek segíthetik a történészt az emlékezettörténet kutatásában?/</a:t>
            </a:r>
            <a:r>
              <a:rPr lang="uk-UA" sz="2400" dirty="0"/>
              <a:t>Які теорії можуть допомогти історику в дослідженні історії пам'яті?</a:t>
            </a:r>
          </a:p>
          <a:p>
            <a:pPr marL="0" indent="0">
              <a:buNone/>
            </a:pP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2468020"/>
      </p:ext>
    </p:extLst>
  </p:cSld>
  <p:clrMapOvr>
    <a:masterClrMapping/>
  </p:clrMapOvr>
</p:sld>
</file>

<file path=ppt/theme/theme1.xml><?xml version="1.0" encoding="utf-8"?>
<a:theme xmlns:a="http://schemas.openxmlformats.org/drawingml/2006/main" name="Csomag">
  <a:themeElements>
    <a:clrScheme name="Csomag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somag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somag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TM02892315[[fn=Szálak]]</Template>
  <TotalTime>57</TotalTime>
  <Words>211</Words>
  <Application>Microsoft Office PowerPoint</Application>
  <PresentationFormat>Szélesvásznú</PresentationFormat>
  <Paragraphs>11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Arial</vt:lpstr>
      <vt:lpstr>Corbel</vt:lpstr>
      <vt:lpstr>Gill Sans MT</vt:lpstr>
      <vt:lpstr>Csomag</vt:lpstr>
      <vt:lpstr>Hatalom, történelem, emlékezet. Az emlékezettörténet alapjai/Влада, історія, пам'ять. Основи історичної пам'яті</vt:lpstr>
      <vt:lpstr>Miről szól ez a tantárgy?/Про що ця дисципліна?</vt:lpstr>
      <vt:lpstr>Miről Szól ez a tantárgy?/ Про що ця дисципліна?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Kisebbségtörténeti alapismeretek/Основи історії національних меншин</dc:title>
  <dc:creator>Microsoft Office User</dc:creator>
  <cp:lastModifiedBy>Szakál Imre</cp:lastModifiedBy>
  <cp:revision>4</cp:revision>
  <dcterms:created xsi:type="dcterms:W3CDTF">2021-08-20T11:40:11Z</dcterms:created>
  <dcterms:modified xsi:type="dcterms:W3CDTF">2022-02-17T11:58:27Z</dcterms:modified>
</cp:coreProperties>
</file>