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055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92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39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08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8786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065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4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9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672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37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58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87826F-B2B3-8B4E-9530-D8E02E35B5EE}" type="datetimeFigureOut">
              <a:rPr lang="hu-HU" smtClean="0"/>
              <a:t>2021. 08. 20.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4676D0F-810D-9C4D-B612-C1EA100BBD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667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7A526D-6790-284F-A70A-B2E43D029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Kisebbségtörténeti alapismeretek/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endParaRPr lang="hu-HU" dirty="0">
              <a:latin typeface="Gill Sans MT" panose="020B0502020104020203" pitchFamily="34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28CD473-0D09-6D4E-B50E-A89F5DCEB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Szakál Imre, PhD/</a:t>
            </a:r>
            <a:r>
              <a:rPr lang="uk-UA" dirty="0" err="1"/>
              <a:t>Сакал</a:t>
            </a:r>
            <a:r>
              <a:rPr lang="uk-UA" dirty="0"/>
              <a:t> І.І., доктор філософії у галузі історії</a:t>
            </a:r>
            <a:endParaRPr lang="hu-HU" dirty="0"/>
          </a:p>
          <a:p>
            <a:r>
              <a:rPr lang="hu-HU" dirty="0" err="1"/>
              <a:t>szakal.imre@kmf.org.ua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409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8BCF45-4192-6D46-A123-F17EAEEC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Miről szól ez a tantárgy?/</a:t>
            </a:r>
            <a:r>
              <a:rPr lang="uk-UA" dirty="0"/>
              <a:t>Про що ця дисципліна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DE5548-B7D4-6A44-BDBA-DCF15854C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3" y="2256312"/>
            <a:ext cx="11067803" cy="3483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/>
              <a:t>Elsősorban a következő kérdésekre próbál meg válaszokat adni:/</a:t>
            </a:r>
            <a:r>
              <a:rPr lang="uk-UA" sz="2400" dirty="0"/>
              <a:t>Перш за все, намагається відповісти на такі питання:</a:t>
            </a:r>
            <a:endParaRPr lang="hu-HU" sz="2400" dirty="0"/>
          </a:p>
          <a:p>
            <a:r>
              <a:rPr lang="hu-HU" sz="2400" dirty="0"/>
              <a:t>Mi az a kisebbség? A történettudomány fogalomrendszerében hol helyezkedik el a nemzeti és etnikai kisebbség fogalma?/</a:t>
            </a:r>
            <a:r>
              <a:rPr lang="uk-UA" sz="2400" dirty="0"/>
              <a:t>Що таке меншина? Де знаходиться поняття національної меншини в концептуальній рамці історичної науки?</a:t>
            </a:r>
            <a:endParaRPr lang="hu-HU" sz="2400" dirty="0"/>
          </a:p>
          <a:p>
            <a:r>
              <a:rPr lang="hu-HU" sz="2400" dirty="0"/>
              <a:t>Mi a nemzet? Milyen szerepe van a nacionalizmusnak a jelenlegi társadalmi-politikai rendszerünk létrejöttében?/</a:t>
            </a:r>
            <a:r>
              <a:rPr lang="uk-UA" sz="2400" dirty="0"/>
              <a:t> Що таке нація? Яку роль відіграє націоналізм у створенні нашої нинішньої суспільно-політичної системи?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3533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8A8E6A-A5B2-F64B-9114-ABFF1A49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Miről Szól ez a tantárgy?/</a:t>
            </a:r>
            <a:r>
              <a:rPr lang="uk-UA" dirty="0"/>
              <a:t> Про що ця дисципліна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AA2B52-CCA8-7F4C-89E2-2C183EE1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2541320"/>
            <a:ext cx="10687793" cy="3075709"/>
          </a:xfrm>
        </p:spPr>
        <p:txBody>
          <a:bodyPr>
            <a:normAutofit/>
          </a:bodyPr>
          <a:lstStyle/>
          <a:p>
            <a:r>
              <a:rPr lang="hu-HU" sz="2400" dirty="0"/>
              <a:t>Mi az etnikum és nemzet közötti különbség?/</a:t>
            </a:r>
            <a:r>
              <a:rPr lang="uk-UA" sz="2400" dirty="0"/>
              <a:t>Чим відрізняється етнос від нації?</a:t>
            </a:r>
          </a:p>
          <a:p>
            <a:r>
              <a:rPr lang="hu-HU" sz="2400" dirty="0"/>
              <a:t>Milyen viszony lehetséges a kisebbségek és az állam között?/</a:t>
            </a:r>
            <a:r>
              <a:rPr lang="uk-UA" sz="2400" dirty="0"/>
              <a:t>Які відносини можливі між меншинами та державою?</a:t>
            </a:r>
            <a:endParaRPr lang="hu-HU" sz="2400" dirty="0"/>
          </a:p>
          <a:p>
            <a:r>
              <a:rPr lang="hu-HU" sz="2400" dirty="0"/>
              <a:t>Milyen szociológiai elméletek segíthetik a történészt a kisebbségkutatásban?/</a:t>
            </a:r>
            <a:r>
              <a:rPr lang="uk-UA" sz="2400" dirty="0"/>
              <a:t>Які соціологічні теорії можуть допомогти історику у дослідженні історії національних меншин?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68020"/>
      </p:ext>
    </p:extLst>
  </p:cSld>
  <p:clrMapOvr>
    <a:masterClrMapping/>
  </p:clrMapOvr>
</p:sld>
</file>

<file path=ppt/theme/theme1.xml><?xml version="1.0" encoding="utf-8"?>
<a:theme xmlns:a="http://schemas.openxmlformats.org/drawingml/2006/main" name="Csomag">
  <a:themeElements>
    <a:clrScheme name="Csomag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somag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soma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{12E5C81E-9BD2-C645-9C05-8B2DF562B810}tf10001120</Template>
  <TotalTime>48</TotalTime>
  <Words>188</Words>
  <Application>Microsoft Macintosh PowerPoint</Application>
  <PresentationFormat>Szélesvásznú</PresentationFormat>
  <Paragraphs>11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Corbel</vt:lpstr>
      <vt:lpstr>Gill Sans MT</vt:lpstr>
      <vt:lpstr>Csomag</vt:lpstr>
      <vt:lpstr>Kisebbségtörténeti alapismeretek/Основи історії національних меншин</vt:lpstr>
      <vt:lpstr>Miről szól ez a tantárgy?/Про що ця дисципліна?</vt:lpstr>
      <vt:lpstr>Miről Szól ez a tantárgy?/ Про що ця дисципліна?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Kisebbségtörténeti alapismeretek/Основи історії національних меншин</dc:title>
  <dc:creator>Microsoft Office User</dc:creator>
  <cp:lastModifiedBy>Microsoft Office User</cp:lastModifiedBy>
  <cp:revision>2</cp:revision>
  <dcterms:created xsi:type="dcterms:W3CDTF">2021-08-20T11:40:11Z</dcterms:created>
  <dcterms:modified xsi:type="dcterms:W3CDTF">2021-08-20T12:28:29Z</dcterms:modified>
</cp:coreProperties>
</file>