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5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14371-A79F-4F36-81F8-DEACF3569C43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4D3E4E67-94CA-4895-958C-19D07340D88B}">
      <dgm:prSet phldrT="[Текст]"/>
      <dgm:spPr/>
      <dgm:t>
        <a:bodyPr/>
        <a:lstStyle/>
        <a:p>
          <a:r>
            <a:rPr lang="uk-UA" dirty="0">
              <a:solidFill>
                <a:schemeClr val="accent2">
                  <a:lumMod val="50000"/>
                </a:schemeClr>
              </a:solidFill>
            </a:rPr>
            <a:t>Основними </a:t>
          </a:r>
          <a:r>
            <a:rPr lang="uk-UA" b="1" dirty="0">
              <a:solidFill>
                <a:schemeClr val="accent2">
                  <a:lumMod val="50000"/>
                </a:schemeClr>
              </a:solidFill>
            </a:rPr>
            <a:t>завданнями</a:t>
          </a:r>
          <a:r>
            <a:rPr lang="uk-UA" dirty="0">
              <a:solidFill>
                <a:schemeClr val="accent2">
                  <a:lumMod val="50000"/>
                </a:schemeClr>
              </a:solidFill>
            </a:rPr>
            <a:t> вивчення дисципліни є поглибити знання студентів щодо орфографічної правильності мовлення та  сприяти виробленню навичок грамотного письма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B59FF9E-C544-470E-A3DF-FDACB56E20EE}" type="parTrans" cxnId="{CEABBA69-1323-453D-9909-7C14FDFB6EB3}">
      <dgm:prSet/>
      <dgm:spPr/>
      <dgm:t>
        <a:bodyPr/>
        <a:lstStyle/>
        <a:p>
          <a:endParaRPr lang="ru-RU"/>
        </a:p>
      </dgm:t>
    </dgm:pt>
    <dgm:pt modelId="{15803C4F-3FB6-4C8A-AF70-E819852F2136}" type="sibTrans" cxnId="{CEABBA69-1323-453D-9909-7C14FDFB6EB3}">
      <dgm:prSet/>
      <dgm:spPr/>
      <dgm:t>
        <a:bodyPr/>
        <a:lstStyle/>
        <a:p>
          <a:endParaRPr lang="ru-RU"/>
        </a:p>
      </dgm:t>
    </dgm:pt>
    <dgm:pt modelId="{D357E4C3-1CA5-4D1D-AFF4-A774B859C393}">
      <dgm:prSet phldrT="[Текст]"/>
      <dgm:spPr/>
      <dgm:t>
        <a:bodyPr/>
        <a:lstStyle/>
        <a:p>
          <a:r>
            <a:rPr lang="ru-RU" b="1" dirty="0">
              <a:latin typeface="Bahnschrift SemiLight" panose="020B0502040204020203" pitchFamily="34" charset="0"/>
            </a:rPr>
            <a:t>Метою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вивчення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дисципліни</a:t>
          </a:r>
          <a:r>
            <a:rPr lang="ru-RU" dirty="0">
              <a:latin typeface="Bahnschrift SemiLight" panose="020B0502040204020203" pitchFamily="34" charset="0"/>
            </a:rPr>
            <a:t> є </a:t>
          </a:r>
        </a:p>
        <a:p>
          <a:r>
            <a:rPr lang="ru-RU" dirty="0" err="1">
              <a:latin typeface="Bahnschrift SemiLight" panose="020B0502040204020203" pitchFamily="34" charset="0"/>
            </a:rPr>
            <a:t>вдосконалення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орфографічної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грамотності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студентів</a:t>
          </a:r>
          <a:r>
            <a:rPr lang="ru-RU" dirty="0">
              <a:latin typeface="Bahnschrift SemiLight" panose="020B0502040204020203" pitchFamily="34" charset="0"/>
            </a:rPr>
            <a:t> для </a:t>
          </a:r>
          <a:r>
            <a:rPr lang="ru-RU" dirty="0" err="1">
              <a:latin typeface="Bahnschrift SemiLight" panose="020B0502040204020203" pitchFamily="34" charset="0"/>
            </a:rPr>
            <a:t>поліпшення</a:t>
          </a:r>
          <a:r>
            <a:rPr lang="ru-RU" dirty="0">
              <a:latin typeface="Bahnschrift SemiLight" panose="020B0502040204020203" pitchFamily="34" charset="0"/>
            </a:rPr>
            <a:t> </a:t>
          </a:r>
          <a:r>
            <a:rPr lang="ru-RU" dirty="0" err="1">
              <a:latin typeface="Bahnschrift SemiLight" panose="020B0502040204020203" pitchFamily="34" charset="0"/>
            </a:rPr>
            <a:t>володіння</a:t>
          </a:r>
          <a:r>
            <a:rPr lang="ru-RU" dirty="0">
              <a:latin typeface="Bahnschrift SemiLight" panose="020B0502040204020203" pitchFamily="34" charset="0"/>
            </a:rPr>
            <a:t> ними державною </a:t>
          </a:r>
          <a:r>
            <a:rPr lang="ru-RU" dirty="0" err="1">
              <a:latin typeface="Bahnschrift SemiLight" panose="020B0502040204020203" pitchFamily="34" charset="0"/>
            </a:rPr>
            <a:t>мовою</a:t>
          </a:r>
          <a:endParaRPr lang="ru-RU" dirty="0">
            <a:latin typeface="Bahnschrift SemiLight" panose="020B0502040204020203" pitchFamily="34" charset="0"/>
          </a:endParaRPr>
        </a:p>
      </dgm:t>
    </dgm:pt>
    <dgm:pt modelId="{A751DB79-9428-49E6-8EF7-22D501CF7726}" type="parTrans" cxnId="{3702D445-37DA-481D-8A69-581D406AB2EB}">
      <dgm:prSet/>
      <dgm:spPr/>
      <dgm:t>
        <a:bodyPr/>
        <a:lstStyle/>
        <a:p>
          <a:endParaRPr lang="ru-RU"/>
        </a:p>
      </dgm:t>
    </dgm:pt>
    <dgm:pt modelId="{3F50E3D7-0E26-4E4D-BF84-CBA4E72FC231}" type="sibTrans" cxnId="{3702D445-37DA-481D-8A69-581D406AB2EB}">
      <dgm:prSet/>
      <dgm:spPr/>
      <dgm:t>
        <a:bodyPr/>
        <a:lstStyle/>
        <a:p>
          <a:endParaRPr lang="ru-RU"/>
        </a:p>
      </dgm:t>
    </dgm:pt>
    <dgm:pt modelId="{189260DE-D7B0-47CD-BE37-192574DE6A24}" type="pres">
      <dgm:prSet presAssocID="{95414371-A79F-4F36-81F8-DEACF3569C43}" presName="linearFlow" presStyleCnt="0">
        <dgm:presLayoutVars>
          <dgm:dir/>
          <dgm:resizeHandles val="exact"/>
        </dgm:presLayoutVars>
      </dgm:prSet>
      <dgm:spPr/>
    </dgm:pt>
    <dgm:pt modelId="{0F6B6A01-79AD-49C4-8B46-A14493863804}" type="pres">
      <dgm:prSet presAssocID="{4D3E4E67-94CA-4895-958C-19D07340D88B}" presName="composite" presStyleCnt="0"/>
      <dgm:spPr/>
    </dgm:pt>
    <dgm:pt modelId="{67B5EB1E-9F7F-4CA6-93DA-335AB239C6DE}" type="pres">
      <dgm:prSet presAssocID="{4D3E4E67-94CA-4895-958C-19D07340D88B}" presName="imgShp" presStyleLbl="fgImgPlace1" presStyleIdx="0" presStyleCnt="2" custLinFactY="33828" custLinFactNeighborX="66742" custLinFactNeighborY="100000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0CF12BC4-CD40-4486-BA21-296322D43522}" type="pres">
      <dgm:prSet presAssocID="{4D3E4E67-94CA-4895-958C-19D07340D88B}" presName="txShp" presStyleLbl="node1" presStyleIdx="0" presStyleCnt="2" custLinFactY="33828" custLinFactNeighborX="18059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A47F8-EB5D-476F-9D48-1883BC1CF0BC}" type="pres">
      <dgm:prSet presAssocID="{15803C4F-3FB6-4C8A-AF70-E819852F2136}" presName="spacing" presStyleCnt="0"/>
      <dgm:spPr/>
    </dgm:pt>
    <dgm:pt modelId="{70D0E9AF-DC1E-4548-B8EE-AE0A20BE3F19}" type="pres">
      <dgm:prSet presAssocID="{D357E4C3-1CA5-4D1D-AFF4-A774B859C393}" presName="composite" presStyleCnt="0"/>
      <dgm:spPr/>
    </dgm:pt>
    <dgm:pt modelId="{608DC5CC-0A28-48EA-AA3F-E50AF168C81F}" type="pres">
      <dgm:prSet presAssocID="{D357E4C3-1CA5-4D1D-AFF4-A774B859C393}" presName="imgShp" presStyleLbl="fgImgPlace1" presStyleIdx="1" presStyleCnt="2" custLinFactX="-867" custLinFactY="-50288" custLinFactNeighborX="-100000" custLinFactNeighborY="-100000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3E72BBB3-880E-4A15-8974-A28996159B36}" type="pres">
      <dgm:prSet presAssocID="{D357E4C3-1CA5-4D1D-AFF4-A774B859C393}" presName="txShp" presStyleLbl="node1" presStyleIdx="1" presStyleCnt="2" custLinFactY="-51984" custLinFactNeighborX="-2745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EABBA69-1323-453D-9909-7C14FDFB6EB3}" srcId="{95414371-A79F-4F36-81F8-DEACF3569C43}" destId="{4D3E4E67-94CA-4895-958C-19D07340D88B}" srcOrd="0" destOrd="0" parTransId="{3B59FF9E-C544-470E-A3DF-FDACB56E20EE}" sibTransId="{15803C4F-3FB6-4C8A-AF70-E819852F2136}"/>
    <dgm:cxn modelId="{F9FCF85B-8E7F-4EE0-8D58-94DF7E708A2A}" type="presOf" srcId="{4D3E4E67-94CA-4895-958C-19D07340D88B}" destId="{0CF12BC4-CD40-4486-BA21-296322D43522}" srcOrd="0" destOrd="0" presId="urn:microsoft.com/office/officeart/2005/8/layout/vList3"/>
    <dgm:cxn modelId="{3702D445-37DA-481D-8A69-581D406AB2EB}" srcId="{95414371-A79F-4F36-81F8-DEACF3569C43}" destId="{D357E4C3-1CA5-4D1D-AFF4-A774B859C393}" srcOrd="1" destOrd="0" parTransId="{A751DB79-9428-49E6-8EF7-22D501CF7726}" sibTransId="{3F50E3D7-0E26-4E4D-BF84-CBA4E72FC231}"/>
    <dgm:cxn modelId="{86DA5D0B-C3BF-498D-A652-8750178BF2BD}" type="presOf" srcId="{95414371-A79F-4F36-81F8-DEACF3569C43}" destId="{189260DE-D7B0-47CD-BE37-192574DE6A24}" srcOrd="0" destOrd="0" presId="urn:microsoft.com/office/officeart/2005/8/layout/vList3"/>
    <dgm:cxn modelId="{90DBA285-D72D-4A11-A90A-FBE68B841D00}" type="presOf" srcId="{D357E4C3-1CA5-4D1D-AFF4-A774B859C393}" destId="{3E72BBB3-880E-4A15-8974-A28996159B36}" srcOrd="0" destOrd="0" presId="urn:microsoft.com/office/officeart/2005/8/layout/vList3"/>
    <dgm:cxn modelId="{D24CDEBE-CD1F-4B40-8DF7-DB9E7A11C825}" type="presParOf" srcId="{189260DE-D7B0-47CD-BE37-192574DE6A24}" destId="{0F6B6A01-79AD-49C4-8B46-A14493863804}" srcOrd="0" destOrd="0" presId="urn:microsoft.com/office/officeart/2005/8/layout/vList3"/>
    <dgm:cxn modelId="{CDBA9EC4-0B54-43B5-A9C4-532312BFB94F}" type="presParOf" srcId="{0F6B6A01-79AD-49C4-8B46-A14493863804}" destId="{67B5EB1E-9F7F-4CA6-93DA-335AB239C6DE}" srcOrd="0" destOrd="0" presId="urn:microsoft.com/office/officeart/2005/8/layout/vList3"/>
    <dgm:cxn modelId="{DF2646A6-F35B-422F-96BD-6126DB16D770}" type="presParOf" srcId="{0F6B6A01-79AD-49C4-8B46-A14493863804}" destId="{0CF12BC4-CD40-4486-BA21-296322D43522}" srcOrd="1" destOrd="0" presId="urn:microsoft.com/office/officeart/2005/8/layout/vList3"/>
    <dgm:cxn modelId="{403960C0-53B7-4F6C-BE2C-706FB8E78C04}" type="presParOf" srcId="{189260DE-D7B0-47CD-BE37-192574DE6A24}" destId="{DE5A47F8-EB5D-476F-9D48-1883BC1CF0BC}" srcOrd="1" destOrd="0" presId="urn:microsoft.com/office/officeart/2005/8/layout/vList3"/>
    <dgm:cxn modelId="{B0ACEF9A-7280-4D98-BA59-03C255B7C504}" type="presParOf" srcId="{189260DE-D7B0-47CD-BE37-192574DE6A24}" destId="{70D0E9AF-DC1E-4548-B8EE-AE0A20BE3F19}" srcOrd="2" destOrd="0" presId="urn:microsoft.com/office/officeart/2005/8/layout/vList3"/>
    <dgm:cxn modelId="{3EC11718-53E5-4137-9059-EFE9CEFB6904}" type="presParOf" srcId="{70D0E9AF-DC1E-4548-B8EE-AE0A20BE3F19}" destId="{608DC5CC-0A28-48EA-AA3F-E50AF168C81F}" srcOrd="0" destOrd="0" presId="urn:microsoft.com/office/officeart/2005/8/layout/vList3"/>
    <dgm:cxn modelId="{74A5484F-EF36-4DC9-998A-1A033ED80D42}" type="presParOf" srcId="{70D0E9AF-DC1E-4548-B8EE-AE0A20BE3F19}" destId="{3E72BBB3-880E-4A15-8974-A28996159B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E7B9F-CD41-43D0-906C-F94EF9FBD5C8}" type="doc">
      <dgm:prSet loTypeId="urn:microsoft.com/office/officeart/2008/layout/VerticalCurvedList" loCatId="list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6869457-C57D-4536-8CD3-C70D68DB2A6C}">
      <dgm:prSet phldrT="[Текст]" custT="1"/>
      <dgm:spPr/>
      <dgm:t>
        <a:bodyPr/>
        <a:lstStyle/>
        <a:p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формулювати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й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застосовувати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правила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ілюструючи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їх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власними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прикладами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92942B5-97A4-43B7-83CB-266472B6A805}" type="parTrans" cxnId="{C3C8AF54-8AE2-4016-9D0D-AF0342C0E55E}">
      <dgm:prSet/>
      <dgm:spPr/>
      <dgm:t>
        <a:bodyPr/>
        <a:lstStyle/>
        <a:p>
          <a:endParaRPr lang="ru-RU"/>
        </a:p>
      </dgm:t>
    </dgm:pt>
    <dgm:pt modelId="{1A71DD1B-57BB-4AE2-915A-9EE7C4534DF7}" type="sibTrans" cxnId="{C3C8AF54-8AE2-4016-9D0D-AF0342C0E55E}">
      <dgm:prSet/>
      <dgm:spPr/>
      <dgm:t>
        <a:bodyPr/>
        <a:lstStyle/>
        <a:p>
          <a:endParaRPr lang="ru-RU"/>
        </a:p>
      </dgm:t>
    </dgm:pt>
    <dgm:pt modelId="{4988A383-829E-40BA-A846-6F15EEFF887E}">
      <dgm:prSet custT="1"/>
      <dgm:spPr/>
      <dgm:t>
        <a:bodyPr/>
        <a:lstStyle/>
        <a:p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розпізнавати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та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дотримуватися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норм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літературної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мови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uk-UA" sz="2400" dirty="0">
              <a:latin typeface="Cambria" panose="02040503050406030204" pitchFamily="18" charset="0"/>
              <a:ea typeface="Cambria" panose="02040503050406030204" pitchFamily="18" charset="0"/>
            </a:rPr>
            <a:t/>
          </a:r>
          <a:br>
            <a:rPr lang="uk-UA" sz="2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принципів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написання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слів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895D98-B6BC-469C-B276-591CFFB85F2F}" type="parTrans" cxnId="{3BCF4A8A-4FEA-4D5F-A750-0D4FD9232F21}">
      <dgm:prSet/>
      <dgm:spPr/>
      <dgm:t>
        <a:bodyPr/>
        <a:lstStyle/>
        <a:p>
          <a:endParaRPr lang="ru-RU"/>
        </a:p>
      </dgm:t>
    </dgm:pt>
    <dgm:pt modelId="{F8E81FD7-D4F4-408D-8CC5-F335B27FAE46}" type="sibTrans" cxnId="{3BCF4A8A-4FEA-4D5F-A750-0D4FD9232F21}">
      <dgm:prSet/>
      <dgm:spPr/>
      <dgm:t>
        <a:bodyPr/>
        <a:lstStyle/>
        <a:p>
          <a:endParaRPr lang="ru-RU"/>
        </a:p>
      </dgm:t>
    </dgm:pt>
    <dgm:pt modelId="{1CC63033-E089-41F5-AFF2-EF65699E5E6F}">
      <dgm:prSet custT="1"/>
      <dgm:spPr/>
      <dgm:t>
        <a:bodyPr/>
        <a:lstStyle/>
        <a:p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вільно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оперувати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орфографічним</a:t>
          </a:r>
          <a:r>
            <a:rPr lang="uk-UA" sz="2400" dirty="0">
              <a:latin typeface="Cambria" panose="02040503050406030204" pitchFamily="18" charset="0"/>
              <a:ea typeface="Cambria" panose="02040503050406030204" pitchFamily="18" charset="0"/>
            </a:rPr>
            <a:t>, орфоепічним матеріалом,</a:t>
          </a:r>
          <a:br>
            <a:rPr lang="uk-UA" sz="2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що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вивчається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на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практичних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заняттях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426472-DFAD-4F89-8811-14C6610673ED}" type="parTrans" cxnId="{CF026456-7DBF-4657-9508-41756250E4F7}">
      <dgm:prSet/>
      <dgm:spPr/>
      <dgm:t>
        <a:bodyPr/>
        <a:lstStyle/>
        <a:p>
          <a:endParaRPr lang="ru-RU"/>
        </a:p>
      </dgm:t>
    </dgm:pt>
    <dgm:pt modelId="{8C42437C-9D60-4AD8-9F53-34311A124C43}" type="sibTrans" cxnId="{CF026456-7DBF-4657-9508-41756250E4F7}">
      <dgm:prSet/>
      <dgm:spPr/>
      <dgm:t>
        <a:bodyPr/>
        <a:lstStyle/>
        <a:p>
          <a:endParaRPr lang="ru-RU"/>
        </a:p>
      </dgm:t>
    </dgm:pt>
    <dgm:pt modelId="{75F6067E-9972-4EFB-A07C-5169E7E4DD71}">
      <dgm:prSet custT="1"/>
      <dgm:spPr/>
      <dgm:t>
        <a:bodyPr/>
        <a:lstStyle/>
        <a:p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грамотно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писати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визначати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помилки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аналізувати</a:t>
          </a:r>
          <a:r>
            <a:rPr lang="hu-HU" sz="2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dirty="0" err="1">
              <a:latin typeface="Cambria" panose="02040503050406030204" pitchFamily="18" charset="0"/>
              <a:ea typeface="Cambria" panose="02040503050406030204" pitchFamily="18" charset="0"/>
            </a:rPr>
            <a:t>їх</a:t>
          </a:r>
          <a:r>
            <a:rPr lang="uk-UA" sz="24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73C31A-5754-4D56-B9C0-76EA7A112EC1}" type="parTrans" cxnId="{0F4AD184-5798-44F6-9565-E9C2E5C27856}">
      <dgm:prSet/>
      <dgm:spPr/>
      <dgm:t>
        <a:bodyPr/>
        <a:lstStyle/>
        <a:p>
          <a:endParaRPr lang="ru-RU"/>
        </a:p>
      </dgm:t>
    </dgm:pt>
    <dgm:pt modelId="{ED70DB77-7161-4652-BF2A-348C6AEECB3B}" type="sibTrans" cxnId="{0F4AD184-5798-44F6-9565-E9C2E5C27856}">
      <dgm:prSet/>
      <dgm:spPr/>
      <dgm:t>
        <a:bodyPr/>
        <a:lstStyle/>
        <a:p>
          <a:endParaRPr lang="ru-RU"/>
        </a:p>
      </dgm:t>
    </dgm:pt>
    <dgm:pt modelId="{8FCC388A-819E-4B41-AA3E-350968850DE5}" type="pres">
      <dgm:prSet presAssocID="{807E7B9F-CD41-43D0-906C-F94EF9FBD5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76844A3-EB1E-44A0-9876-60B8CDAED11F}" type="pres">
      <dgm:prSet presAssocID="{807E7B9F-CD41-43D0-906C-F94EF9FBD5C8}" presName="Name1" presStyleCnt="0"/>
      <dgm:spPr/>
    </dgm:pt>
    <dgm:pt modelId="{F359DD5F-0D60-443E-A3C2-B6435CFD7E56}" type="pres">
      <dgm:prSet presAssocID="{807E7B9F-CD41-43D0-906C-F94EF9FBD5C8}" presName="cycle" presStyleCnt="0"/>
      <dgm:spPr/>
    </dgm:pt>
    <dgm:pt modelId="{37FE9E67-6779-4820-AC39-1112B46EE111}" type="pres">
      <dgm:prSet presAssocID="{807E7B9F-CD41-43D0-906C-F94EF9FBD5C8}" presName="srcNode" presStyleLbl="node1" presStyleIdx="0" presStyleCnt="4"/>
      <dgm:spPr/>
    </dgm:pt>
    <dgm:pt modelId="{CDC1F0C2-00A7-4F24-AF50-03F4F1286161}" type="pres">
      <dgm:prSet presAssocID="{807E7B9F-CD41-43D0-906C-F94EF9FBD5C8}" presName="conn" presStyleLbl="parChTrans1D2" presStyleIdx="0" presStyleCnt="1"/>
      <dgm:spPr/>
      <dgm:t>
        <a:bodyPr/>
        <a:lstStyle/>
        <a:p>
          <a:endParaRPr lang="hu-HU"/>
        </a:p>
      </dgm:t>
    </dgm:pt>
    <dgm:pt modelId="{EE2842BF-444F-4A7B-B590-C233F9B7B1AE}" type="pres">
      <dgm:prSet presAssocID="{807E7B9F-CD41-43D0-906C-F94EF9FBD5C8}" presName="extraNode" presStyleLbl="node1" presStyleIdx="0" presStyleCnt="4"/>
      <dgm:spPr/>
    </dgm:pt>
    <dgm:pt modelId="{CCE4636B-DB44-4BA3-A5F5-82430954383A}" type="pres">
      <dgm:prSet presAssocID="{807E7B9F-CD41-43D0-906C-F94EF9FBD5C8}" presName="dstNode" presStyleLbl="node1" presStyleIdx="0" presStyleCnt="4"/>
      <dgm:spPr/>
    </dgm:pt>
    <dgm:pt modelId="{891809CE-1F4C-4620-99AC-5B1E89685E74}" type="pres">
      <dgm:prSet presAssocID="{86869457-C57D-4536-8CD3-C70D68DB2A6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39AFF9-57B4-4AAE-B89E-408C2E61C970}" type="pres">
      <dgm:prSet presAssocID="{86869457-C57D-4536-8CD3-C70D68DB2A6C}" presName="accent_1" presStyleCnt="0"/>
      <dgm:spPr/>
    </dgm:pt>
    <dgm:pt modelId="{378947A1-1B36-4385-ACD4-F49BB963A758}" type="pres">
      <dgm:prSet presAssocID="{86869457-C57D-4536-8CD3-C70D68DB2A6C}" presName="accentRepeatNode" presStyleLbl="solidFgAcc1" presStyleIdx="0" presStyleCnt="4"/>
      <dgm:spPr/>
    </dgm:pt>
    <dgm:pt modelId="{BB988DBA-5C51-4E3D-9473-50B27E5DB4EB}" type="pres">
      <dgm:prSet presAssocID="{4988A383-829E-40BA-A846-6F15EEFF887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6802AD-6FBA-4573-9144-AA934E0E88C8}" type="pres">
      <dgm:prSet presAssocID="{4988A383-829E-40BA-A846-6F15EEFF887E}" presName="accent_2" presStyleCnt="0"/>
      <dgm:spPr/>
    </dgm:pt>
    <dgm:pt modelId="{091B485D-ECCE-4D68-801B-1CD7D6B321D8}" type="pres">
      <dgm:prSet presAssocID="{4988A383-829E-40BA-A846-6F15EEFF887E}" presName="accentRepeatNode" presStyleLbl="solidFgAcc1" presStyleIdx="1" presStyleCnt="4"/>
      <dgm:spPr/>
    </dgm:pt>
    <dgm:pt modelId="{664DA92B-A18A-41B6-BEE0-237DF22B7057}" type="pres">
      <dgm:prSet presAssocID="{1CC63033-E089-41F5-AFF2-EF65699E5E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498148-4577-4A90-8D92-E2B7EB09389A}" type="pres">
      <dgm:prSet presAssocID="{1CC63033-E089-41F5-AFF2-EF65699E5E6F}" presName="accent_3" presStyleCnt="0"/>
      <dgm:spPr/>
    </dgm:pt>
    <dgm:pt modelId="{FBB62740-5BAC-4382-BFB0-D01492F6305C}" type="pres">
      <dgm:prSet presAssocID="{1CC63033-E089-41F5-AFF2-EF65699E5E6F}" presName="accentRepeatNode" presStyleLbl="solidFgAcc1" presStyleIdx="2" presStyleCnt="4"/>
      <dgm:spPr/>
    </dgm:pt>
    <dgm:pt modelId="{00D84575-E03A-4970-8A9A-E72F4C4533BD}" type="pres">
      <dgm:prSet presAssocID="{75F6067E-9972-4EFB-A07C-5169E7E4DD7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5DBA9A-4D83-4433-B9CA-A323A0F7B93C}" type="pres">
      <dgm:prSet presAssocID="{75F6067E-9972-4EFB-A07C-5169E7E4DD71}" presName="accent_4" presStyleCnt="0"/>
      <dgm:spPr/>
    </dgm:pt>
    <dgm:pt modelId="{A3550EE1-3CD0-4D2E-BFAC-1703A061E85B}" type="pres">
      <dgm:prSet presAssocID="{75F6067E-9972-4EFB-A07C-5169E7E4DD71}" presName="accentRepeatNode" presStyleLbl="solidFgAcc1" presStyleIdx="3" presStyleCnt="4"/>
      <dgm:spPr/>
    </dgm:pt>
  </dgm:ptLst>
  <dgm:cxnLst>
    <dgm:cxn modelId="{CF026456-7DBF-4657-9508-41756250E4F7}" srcId="{807E7B9F-CD41-43D0-906C-F94EF9FBD5C8}" destId="{1CC63033-E089-41F5-AFF2-EF65699E5E6F}" srcOrd="2" destOrd="0" parTransId="{97426472-DFAD-4F89-8811-14C6610673ED}" sibTransId="{8C42437C-9D60-4AD8-9F53-34311A124C43}"/>
    <dgm:cxn modelId="{3BCF4A8A-4FEA-4D5F-A750-0D4FD9232F21}" srcId="{807E7B9F-CD41-43D0-906C-F94EF9FBD5C8}" destId="{4988A383-829E-40BA-A846-6F15EEFF887E}" srcOrd="1" destOrd="0" parTransId="{53895D98-B6BC-469C-B276-591CFFB85F2F}" sibTransId="{F8E81FD7-D4F4-408D-8CC5-F335B27FAE46}"/>
    <dgm:cxn modelId="{C3C8AF54-8AE2-4016-9D0D-AF0342C0E55E}" srcId="{807E7B9F-CD41-43D0-906C-F94EF9FBD5C8}" destId="{86869457-C57D-4536-8CD3-C70D68DB2A6C}" srcOrd="0" destOrd="0" parTransId="{392942B5-97A4-43B7-83CB-266472B6A805}" sibTransId="{1A71DD1B-57BB-4AE2-915A-9EE7C4534DF7}"/>
    <dgm:cxn modelId="{5DB43B15-6124-4DAE-AC47-D9B666072EB8}" type="presOf" srcId="{86869457-C57D-4536-8CD3-C70D68DB2A6C}" destId="{891809CE-1F4C-4620-99AC-5B1E89685E74}" srcOrd="0" destOrd="0" presId="urn:microsoft.com/office/officeart/2008/layout/VerticalCurvedList"/>
    <dgm:cxn modelId="{EC7CEB1A-D8A2-4B0B-9CA5-90ACE427ABE7}" type="presOf" srcId="{1A71DD1B-57BB-4AE2-915A-9EE7C4534DF7}" destId="{CDC1F0C2-00A7-4F24-AF50-03F4F1286161}" srcOrd="0" destOrd="0" presId="urn:microsoft.com/office/officeart/2008/layout/VerticalCurvedList"/>
    <dgm:cxn modelId="{0F4AD184-5798-44F6-9565-E9C2E5C27856}" srcId="{807E7B9F-CD41-43D0-906C-F94EF9FBD5C8}" destId="{75F6067E-9972-4EFB-A07C-5169E7E4DD71}" srcOrd="3" destOrd="0" parTransId="{3673C31A-5754-4D56-B9C0-76EA7A112EC1}" sibTransId="{ED70DB77-7161-4652-BF2A-348C6AEECB3B}"/>
    <dgm:cxn modelId="{5079C161-8D85-41C0-B2B2-04BE07EE282E}" type="presOf" srcId="{4988A383-829E-40BA-A846-6F15EEFF887E}" destId="{BB988DBA-5C51-4E3D-9473-50B27E5DB4EB}" srcOrd="0" destOrd="0" presId="urn:microsoft.com/office/officeart/2008/layout/VerticalCurvedList"/>
    <dgm:cxn modelId="{9A56B4CA-17B4-48E4-A095-BD1477866AC2}" type="presOf" srcId="{1CC63033-E089-41F5-AFF2-EF65699E5E6F}" destId="{664DA92B-A18A-41B6-BEE0-237DF22B7057}" srcOrd="0" destOrd="0" presId="urn:microsoft.com/office/officeart/2008/layout/VerticalCurvedList"/>
    <dgm:cxn modelId="{32287F64-C67A-4922-A26D-06772D595626}" type="presOf" srcId="{75F6067E-9972-4EFB-A07C-5169E7E4DD71}" destId="{00D84575-E03A-4970-8A9A-E72F4C4533BD}" srcOrd="0" destOrd="0" presId="urn:microsoft.com/office/officeart/2008/layout/VerticalCurvedList"/>
    <dgm:cxn modelId="{5C689D70-45D3-4565-9516-6FF2B4A999FB}" type="presOf" srcId="{807E7B9F-CD41-43D0-906C-F94EF9FBD5C8}" destId="{8FCC388A-819E-4B41-AA3E-350968850DE5}" srcOrd="0" destOrd="0" presId="urn:microsoft.com/office/officeart/2008/layout/VerticalCurvedList"/>
    <dgm:cxn modelId="{79E2FC67-C604-43D2-9C39-95DA16A5B435}" type="presParOf" srcId="{8FCC388A-819E-4B41-AA3E-350968850DE5}" destId="{576844A3-EB1E-44A0-9876-60B8CDAED11F}" srcOrd="0" destOrd="0" presId="urn:microsoft.com/office/officeart/2008/layout/VerticalCurvedList"/>
    <dgm:cxn modelId="{DBD53FB4-51A6-445F-BF5A-F3ED70638064}" type="presParOf" srcId="{576844A3-EB1E-44A0-9876-60B8CDAED11F}" destId="{F359DD5F-0D60-443E-A3C2-B6435CFD7E56}" srcOrd="0" destOrd="0" presId="urn:microsoft.com/office/officeart/2008/layout/VerticalCurvedList"/>
    <dgm:cxn modelId="{972EAF94-C332-4E0E-A005-95AF8635E428}" type="presParOf" srcId="{F359DD5F-0D60-443E-A3C2-B6435CFD7E56}" destId="{37FE9E67-6779-4820-AC39-1112B46EE111}" srcOrd="0" destOrd="0" presId="urn:microsoft.com/office/officeart/2008/layout/VerticalCurvedList"/>
    <dgm:cxn modelId="{7E25AE1D-313E-40E9-A81B-3A76F82B671E}" type="presParOf" srcId="{F359DD5F-0D60-443E-A3C2-B6435CFD7E56}" destId="{CDC1F0C2-00A7-4F24-AF50-03F4F1286161}" srcOrd="1" destOrd="0" presId="urn:microsoft.com/office/officeart/2008/layout/VerticalCurvedList"/>
    <dgm:cxn modelId="{5034A011-F791-4E4B-BB22-F53EE454CB8E}" type="presParOf" srcId="{F359DD5F-0D60-443E-A3C2-B6435CFD7E56}" destId="{EE2842BF-444F-4A7B-B590-C233F9B7B1AE}" srcOrd="2" destOrd="0" presId="urn:microsoft.com/office/officeart/2008/layout/VerticalCurvedList"/>
    <dgm:cxn modelId="{1CBAA25B-7F20-4DC7-A16B-F3AB8C74CE91}" type="presParOf" srcId="{F359DD5F-0D60-443E-A3C2-B6435CFD7E56}" destId="{CCE4636B-DB44-4BA3-A5F5-82430954383A}" srcOrd="3" destOrd="0" presId="urn:microsoft.com/office/officeart/2008/layout/VerticalCurvedList"/>
    <dgm:cxn modelId="{87FB501D-2078-4D8A-906C-396CA851A63E}" type="presParOf" srcId="{576844A3-EB1E-44A0-9876-60B8CDAED11F}" destId="{891809CE-1F4C-4620-99AC-5B1E89685E74}" srcOrd="1" destOrd="0" presId="urn:microsoft.com/office/officeart/2008/layout/VerticalCurvedList"/>
    <dgm:cxn modelId="{1AA689D2-6D0E-47BC-96CE-225F8E13171D}" type="presParOf" srcId="{576844A3-EB1E-44A0-9876-60B8CDAED11F}" destId="{EE39AFF9-57B4-4AAE-B89E-408C2E61C970}" srcOrd="2" destOrd="0" presId="urn:microsoft.com/office/officeart/2008/layout/VerticalCurvedList"/>
    <dgm:cxn modelId="{D41B6C90-CA38-4A77-871B-692487C30B25}" type="presParOf" srcId="{EE39AFF9-57B4-4AAE-B89E-408C2E61C970}" destId="{378947A1-1B36-4385-ACD4-F49BB963A758}" srcOrd="0" destOrd="0" presId="urn:microsoft.com/office/officeart/2008/layout/VerticalCurvedList"/>
    <dgm:cxn modelId="{75479044-1B7D-4E50-87D0-6A0A72899818}" type="presParOf" srcId="{576844A3-EB1E-44A0-9876-60B8CDAED11F}" destId="{BB988DBA-5C51-4E3D-9473-50B27E5DB4EB}" srcOrd="3" destOrd="0" presId="urn:microsoft.com/office/officeart/2008/layout/VerticalCurvedList"/>
    <dgm:cxn modelId="{7525D586-0A9B-4332-A115-92E5C6855387}" type="presParOf" srcId="{576844A3-EB1E-44A0-9876-60B8CDAED11F}" destId="{E66802AD-6FBA-4573-9144-AA934E0E88C8}" srcOrd="4" destOrd="0" presId="urn:microsoft.com/office/officeart/2008/layout/VerticalCurvedList"/>
    <dgm:cxn modelId="{957BC208-E736-4B2C-896D-281124A72755}" type="presParOf" srcId="{E66802AD-6FBA-4573-9144-AA934E0E88C8}" destId="{091B485D-ECCE-4D68-801B-1CD7D6B321D8}" srcOrd="0" destOrd="0" presId="urn:microsoft.com/office/officeart/2008/layout/VerticalCurvedList"/>
    <dgm:cxn modelId="{C808C44C-5489-4D55-BF79-39B11C20C9AE}" type="presParOf" srcId="{576844A3-EB1E-44A0-9876-60B8CDAED11F}" destId="{664DA92B-A18A-41B6-BEE0-237DF22B7057}" srcOrd="5" destOrd="0" presId="urn:microsoft.com/office/officeart/2008/layout/VerticalCurvedList"/>
    <dgm:cxn modelId="{956D781D-38A1-45F3-BD5C-EF1A09C414D0}" type="presParOf" srcId="{576844A3-EB1E-44A0-9876-60B8CDAED11F}" destId="{A7498148-4577-4A90-8D92-E2B7EB09389A}" srcOrd="6" destOrd="0" presId="urn:microsoft.com/office/officeart/2008/layout/VerticalCurvedList"/>
    <dgm:cxn modelId="{D496CFAC-DFC6-4521-B12F-8E13FC5A8E1B}" type="presParOf" srcId="{A7498148-4577-4A90-8D92-E2B7EB09389A}" destId="{FBB62740-5BAC-4382-BFB0-D01492F6305C}" srcOrd="0" destOrd="0" presId="urn:microsoft.com/office/officeart/2008/layout/VerticalCurvedList"/>
    <dgm:cxn modelId="{DA34385B-6FA1-42EC-B2FE-AFE47DE77F3F}" type="presParOf" srcId="{576844A3-EB1E-44A0-9876-60B8CDAED11F}" destId="{00D84575-E03A-4970-8A9A-E72F4C4533BD}" srcOrd="7" destOrd="0" presId="urn:microsoft.com/office/officeart/2008/layout/VerticalCurvedList"/>
    <dgm:cxn modelId="{D79FCB03-A8B0-4DD4-81E4-34C02A79AF68}" type="presParOf" srcId="{576844A3-EB1E-44A0-9876-60B8CDAED11F}" destId="{F15DBA9A-4D83-4433-B9CA-A323A0F7B93C}" srcOrd="8" destOrd="0" presId="urn:microsoft.com/office/officeart/2008/layout/VerticalCurvedList"/>
    <dgm:cxn modelId="{71FB37CC-464F-4558-B7DF-2E9825969132}" type="presParOf" srcId="{F15DBA9A-4D83-4433-B9CA-A323A0F7B93C}" destId="{A3550EE1-3CD0-4D2E-BFAC-1703A061E8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AEF89-30F5-4766-95E6-E47B0839BBA4}" type="doc">
      <dgm:prSet loTypeId="urn:microsoft.com/office/officeart/2008/layout/VerticalAccent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2A28D-73C7-4AF3-8B0F-99E2681BAF06}">
      <dgm:prSet phldrT="[Текст]" custT="1"/>
      <dgm:spPr/>
      <dgm:t>
        <a:bodyPr/>
        <a:lstStyle/>
        <a:p>
          <a:r>
            <a:rPr lang="hu-HU" sz="2400" b="1" dirty="0">
              <a:solidFill>
                <a:schemeClr val="bg1"/>
              </a:solidFill>
              <a:latin typeface="Bahnschrift SemiBold" panose="020B0502040204020203" pitchFamily="34" charset="0"/>
            </a:rPr>
            <a:t>МОДУЛЬ 1.  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Фонетика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,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графіка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,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орфографія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6AC0CB90-BFC7-4E9C-ACA1-C4E3E2739573}" type="parTrans" cxnId="{3C31AA3A-0985-4D2B-BB33-4B577E3A52F5}">
      <dgm:prSet/>
      <dgm:spPr/>
      <dgm:t>
        <a:bodyPr/>
        <a:lstStyle/>
        <a:p>
          <a:endParaRPr lang="ru-RU"/>
        </a:p>
      </dgm:t>
    </dgm:pt>
    <dgm:pt modelId="{754FA98E-20DD-4258-9288-818FAB06A9AA}" type="sibTrans" cxnId="{3C31AA3A-0985-4D2B-BB33-4B577E3A52F5}">
      <dgm:prSet/>
      <dgm:spPr/>
      <dgm:t>
        <a:bodyPr/>
        <a:lstStyle/>
        <a:p>
          <a:endParaRPr lang="ru-RU"/>
        </a:p>
      </dgm:t>
    </dgm:pt>
    <dgm:pt modelId="{CEA2661E-D1DD-4D6D-98D4-79222F1BE807}">
      <dgm:prSet custT="1"/>
      <dgm:spPr/>
      <dgm:t>
        <a:bodyPr/>
        <a:lstStyle/>
        <a:p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1. </a:t>
          </a:r>
          <a:r>
            <a:rPr lang="uk-UA" sz="2400" b="0" i="0" u="none" dirty="0">
              <a:solidFill>
                <a:schemeClr val="bg1"/>
              </a:solidFill>
              <a:latin typeface="Bahnschrift SemiBold" panose="020B0502040204020203" pitchFamily="34" charset="0"/>
            </a:rPr>
            <a:t>Орфографія як засіб удосконалення писемної діяльності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E436DD01-A39E-4488-86AD-7DA8D77DCADF}" type="parTrans" cxnId="{7C8C2C43-4C73-44C5-937A-6DEF7B937896}">
      <dgm:prSet/>
      <dgm:spPr/>
      <dgm:t>
        <a:bodyPr/>
        <a:lstStyle/>
        <a:p>
          <a:endParaRPr lang="ru-RU"/>
        </a:p>
      </dgm:t>
    </dgm:pt>
    <dgm:pt modelId="{B8685336-74CE-40D6-95A0-3DFD15DBBE26}" type="sibTrans" cxnId="{7C8C2C43-4C73-44C5-937A-6DEF7B937896}">
      <dgm:prSet/>
      <dgm:spPr/>
      <dgm:t>
        <a:bodyPr/>
        <a:lstStyle/>
        <a:p>
          <a:endParaRPr lang="ru-RU"/>
        </a:p>
      </dgm:t>
    </dgm:pt>
    <dgm:pt modelId="{A649185D-4058-48B5-9B8A-1FB1D8B33745}">
      <dgm:prSet custT="1"/>
      <dgm:spPr/>
      <dgm:t>
        <a:bodyPr/>
        <a:lstStyle/>
        <a:p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2.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Закони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й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засоби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милозвучності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української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мови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B4825D03-D96E-4F74-B935-4DC46191AB18}" type="parTrans" cxnId="{5071608F-84E4-4380-AE79-B8B1D5FCAE14}">
      <dgm:prSet/>
      <dgm:spPr/>
      <dgm:t>
        <a:bodyPr/>
        <a:lstStyle/>
        <a:p>
          <a:endParaRPr lang="ru-RU"/>
        </a:p>
      </dgm:t>
    </dgm:pt>
    <dgm:pt modelId="{02B0FF82-2E42-4BE5-BB8F-5F8207295AB7}" type="sibTrans" cxnId="{5071608F-84E4-4380-AE79-B8B1D5FCAE14}">
      <dgm:prSet/>
      <dgm:spPr/>
      <dgm:t>
        <a:bodyPr/>
        <a:lstStyle/>
        <a:p>
          <a:endParaRPr lang="ru-RU"/>
        </a:p>
      </dgm:t>
    </dgm:pt>
    <dgm:pt modelId="{AB5BC797-556D-46E4-9E60-4A2CFB519DB8}">
      <dgm:prSet custT="1"/>
      <dgm:spPr/>
      <dgm:t>
        <a:bodyPr/>
        <a:lstStyle/>
        <a:p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3</a:t>
          </a: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r>
            <a:rPr lang="uk-UA" sz="2400" b="0" i="0" u="none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Фонетика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і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правопис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Правопис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голосних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і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приголосних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звуків</a:t>
          </a: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E396E8DE-60E9-4A29-B907-B29FE8122EAB}" type="parTrans" cxnId="{22EC61B2-8B6F-4AAD-AA6B-C560DED78BC9}">
      <dgm:prSet/>
      <dgm:spPr/>
      <dgm:t>
        <a:bodyPr/>
        <a:lstStyle/>
        <a:p>
          <a:endParaRPr lang="ru-RU"/>
        </a:p>
      </dgm:t>
    </dgm:pt>
    <dgm:pt modelId="{ACA94AC0-810F-4780-90FD-D8C599F9EB75}" type="sibTrans" cxnId="{22EC61B2-8B6F-4AAD-AA6B-C560DED78BC9}">
      <dgm:prSet/>
      <dgm:spPr/>
      <dgm:t>
        <a:bodyPr/>
        <a:lstStyle/>
        <a:p>
          <a:endParaRPr lang="ru-RU"/>
        </a:p>
      </dgm:t>
    </dgm:pt>
    <dgm:pt modelId="{F8730739-082E-4828-B19E-3D8B7238C16A}">
      <dgm:prSet custT="1"/>
      <dgm:spPr/>
      <dgm:t>
        <a:bodyPr/>
        <a:lstStyle/>
        <a:p>
          <a:r>
            <a:rPr lang="hu-HU" sz="2400">
              <a:solidFill>
                <a:schemeClr val="bg1"/>
              </a:solidFill>
              <a:latin typeface="Bahnschrift SemiBold" panose="020B0502040204020203" pitchFamily="34" charset="0"/>
            </a:rPr>
            <a:t>Правила вживання апострофа</a:t>
          </a:r>
          <a:r>
            <a:rPr lang="uk-UA" sz="2400">
              <a:solidFill>
                <a:schemeClr val="bg1"/>
              </a:solidFill>
              <a:latin typeface="Bahnschrift SemiBold" panose="020B0502040204020203" pitchFamily="34" charset="0"/>
            </a:rPr>
            <a:t> та м’якого знака.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28395626-D3AF-427E-9185-B16AF54F458E}" type="parTrans" cxnId="{53166521-CDF7-4662-8DBC-74033B8DDCD8}">
      <dgm:prSet/>
      <dgm:spPr/>
      <dgm:t>
        <a:bodyPr/>
        <a:lstStyle/>
        <a:p>
          <a:endParaRPr lang="ru-RU"/>
        </a:p>
      </dgm:t>
    </dgm:pt>
    <dgm:pt modelId="{A5646259-C156-47B1-BCA4-C5FCDAAE6F8D}" type="sibTrans" cxnId="{53166521-CDF7-4662-8DBC-74033B8DDCD8}">
      <dgm:prSet/>
      <dgm:spPr/>
      <dgm:t>
        <a:bodyPr/>
        <a:lstStyle/>
        <a:p>
          <a:endParaRPr lang="ru-RU"/>
        </a:p>
      </dgm:t>
    </dgm:pt>
    <dgm:pt modelId="{1984A145-9A5D-4560-A80C-9DC3BFF8635F}">
      <dgm:prSet custT="1"/>
      <dgm:spPr/>
      <dgm:t>
        <a:bodyPr/>
        <a:lstStyle/>
        <a:p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4. </a:t>
          </a:r>
          <a:r>
            <a:rPr lang="uk-UA" sz="2400" b="0" i="0" u="none" dirty="0">
              <a:solidFill>
                <a:schemeClr val="bg1"/>
              </a:solidFill>
              <a:latin typeface="Bahnschrift SemiBold" panose="020B0502040204020203" pitchFamily="34" charset="0"/>
            </a:rPr>
            <a:t>Зміни приголосних при їх збігу. Спрощення груп приголосних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b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</a:b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П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равопис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префіксів</a:t>
          </a: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Подвоєння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літер</a:t>
          </a:r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FA970711-4673-4767-87F2-0086E04B88E2}" type="parTrans" cxnId="{A126B9EA-EC9C-4767-9CAE-554BC5A5C644}">
      <dgm:prSet/>
      <dgm:spPr/>
      <dgm:t>
        <a:bodyPr/>
        <a:lstStyle/>
        <a:p>
          <a:endParaRPr lang="ru-RU"/>
        </a:p>
      </dgm:t>
    </dgm:pt>
    <dgm:pt modelId="{2C2CC196-9E02-469A-8262-6C06DDF14D2A}" type="sibTrans" cxnId="{A126B9EA-EC9C-4767-9CAE-554BC5A5C644}">
      <dgm:prSet/>
      <dgm:spPr/>
      <dgm:t>
        <a:bodyPr/>
        <a:lstStyle/>
        <a:p>
          <a:endParaRPr lang="ru-RU"/>
        </a:p>
      </dgm:t>
    </dgm:pt>
    <dgm:pt modelId="{3B11E6DF-AAEB-4CBC-8DE0-A7353D70DE23}">
      <dgm:prSet custT="1"/>
      <dgm:spPr/>
      <dgm:t>
        <a:bodyPr/>
        <a:lstStyle/>
        <a:p>
          <a:r>
            <a:rPr lang="uk-UA" sz="2400">
              <a:solidFill>
                <a:schemeClr val="bg1"/>
              </a:solidFill>
              <a:latin typeface="Bahnschrift SemiBold" panose="020B0502040204020203" pitchFamily="34" charset="0"/>
            </a:rPr>
            <a:t>Тема 5. Правопис складних слів.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11ED5675-9335-46DC-B3DB-FCC39F66F8BF}" type="parTrans" cxnId="{EABC5596-8DFA-42D3-84E7-64595A239E41}">
      <dgm:prSet/>
      <dgm:spPr/>
      <dgm:t>
        <a:bodyPr/>
        <a:lstStyle/>
        <a:p>
          <a:endParaRPr lang="ru-RU"/>
        </a:p>
      </dgm:t>
    </dgm:pt>
    <dgm:pt modelId="{9A1CF692-B882-4809-9ECF-07DB4DDD21D8}" type="sibTrans" cxnId="{EABC5596-8DFA-42D3-84E7-64595A239E41}">
      <dgm:prSet/>
      <dgm:spPr/>
      <dgm:t>
        <a:bodyPr/>
        <a:lstStyle/>
        <a:p>
          <a:endParaRPr lang="ru-RU"/>
        </a:p>
      </dgm:t>
    </dgm:pt>
    <dgm:pt modelId="{1DD073D4-F49C-4C0C-AF79-E6434A0B7C1D}">
      <dgm:prSet custT="1"/>
      <dgm:spPr/>
      <dgm:t>
        <a:bodyPr/>
        <a:lstStyle/>
        <a:p>
          <a:r>
            <a:rPr lang="uk-UA" sz="2400">
              <a:solidFill>
                <a:schemeClr val="bg1"/>
              </a:solidFill>
              <a:latin typeface="Bahnschrift SemiBold" panose="020B0502040204020203" pitchFamily="34" charset="0"/>
            </a:rPr>
            <a:t>Тема 6. Правопис слів іншомовного походження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DB1F4D1D-5F74-4348-82DA-81B7D2592929}" type="parTrans" cxnId="{D702AD59-7395-49B8-9E28-AA7EADB1C2CE}">
      <dgm:prSet/>
      <dgm:spPr/>
      <dgm:t>
        <a:bodyPr/>
        <a:lstStyle/>
        <a:p>
          <a:endParaRPr lang="ru-RU"/>
        </a:p>
      </dgm:t>
    </dgm:pt>
    <dgm:pt modelId="{46265639-4CFE-4493-8270-101C0073EC62}" type="sibTrans" cxnId="{D702AD59-7395-49B8-9E28-AA7EADB1C2CE}">
      <dgm:prSet/>
      <dgm:spPr/>
      <dgm:t>
        <a:bodyPr/>
        <a:lstStyle/>
        <a:p>
          <a:endParaRPr lang="ru-RU"/>
        </a:p>
      </dgm:t>
    </dgm:pt>
    <dgm:pt modelId="{BF46436D-F0F0-4A3B-AAD0-3AD697B752C7}">
      <dgm:prSet custT="1"/>
      <dgm:spPr/>
      <dgm:t>
        <a:bodyPr/>
        <a:lstStyle/>
        <a:p>
          <a:r>
            <a:rPr lang="uk-UA" sz="2400" dirty="0">
              <a:solidFill>
                <a:schemeClr val="bg1"/>
              </a:solidFill>
              <a:latin typeface="Bahnschrift SemiBold" panose="020B0502040204020203" pitchFamily="34" charset="0"/>
            </a:rPr>
            <a:t>Тема 7.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Вживання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великої</a:t>
          </a:r>
          <a:r>
            <a:rPr lang="hu-HU" sz="24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dirty="0" err="1">
              <a:solidFill>
                <a:schemeClr val="bg1"/>
              </a:solidFill>
              <a:latin typeface="Bahnschrift SemiBold" panose="020B0502040204020203" pitchFamily="34" charset="0"/>
            </a:rPr>
            <a:t>літери</a:t>
          </a:r>
          <a:endParaRPr lang="ru-RU" sz="2400" dirty="0">
            <a:solidFill>
              <a:schemeClr val="bg1"/>
            </a:solidFill>
            <a:latin typeface="Bahnschrift SemiBold" panose="020B0502040204020203" pitchFamily="34" charset="0"/>
          </a:endParaRPr>
        </a:p>
      </dgm:t>
    </dgm:pt>
    <dgm:pt modelId="{188F99DE-A672-4447-9B53-8F69A0D6FE65}" type="parTrans" cxnId="{09AF7A96-58D0-4A1A-BE12-84323B389312}">
      <dgm:prSet/>
      <dgm:spPr/>
      <dgm:t>
        <a:bodyPr/>
        <a:lstStyle/>
        <a:p>
          <a:endParaRPr lang="ru-RU"/>
        </a:p>
      </dgm:t>
    </dgm:pt>
    <dgm:pt modelId="{B32B1FC8-B118-460B-A1C9-5A798D63A345}" type="sibTrans" cxnId="{09AF7A96-58D0-4A1A-BE12-84323B389312}">
      <dgm:prSet/>
      <dgm:spPr/>
      <dgm:t>
        <a:bodyPr/>
        <a:lstStyle/>
        <a:p>
          <a:endParaRPr lang="ru-RU"/>
        </a:p>
      </dgm:t>
    </dgm:pt>
    <dgm:pt modelId="{E7D1BCD4-2E70-49B7-A305-A4063A577658}" type="pres">
      <dgm:prSet presAssocID="{B8FAEF89-30F5-4766-95E6-E47B0839BB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B3480653-9414-4A9A-B8C8-177ACD893174}" type="pres">
      <dgm:prSet presAssocID="{16F2A28D-73C7-4AF3-8B0F-99E2681BAF06}" presName="parenttextcomposite" presStyleCnt="0"/>
      <dgm:spPr/>
    </dgm:pt>
    <dgm:pt modelId="{62880165-4A14-4764-9AC2-C44B388F8BFF}" type="pres">
      <dgm:prSet presAssocID="{16F2A28D-73C7-4AF3-8B0F-99E2681BAF06}" presName="parenttext" presStyleLbl="revTx" presStyleIdx="0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1DB5A1-247F-4B79-8340-979B352D381C}" type="pres">
      <dgm:prSet presAssocID="{16F2A28D-73C7-4AF3-8B0F-99E2681BAF06}" presName="parallelogramComposite" presStyleCnt="0"/>
      <dgm:spPr/>
    </dgm:pt>
    <dgm:pt modelId="{1DC6BC8C-CB1C-42D9-AE48-12EBB3585250}" type="pres">
      <dgm:prSet presAssocID="{16F2A28D-73C7-4AF3-8B0F-99E2681BAF06}" presName="parallelogram1" presStyleLbl="alignNode1" presStyleIdx="0" presStyleCnt="63"/>
      <dgm:spPr/>
    </dgm:pt>
    <dgm:pt modelId="{1E517430-60FE-46C4-84A1-882DF3155F1C}" type="pres">
      <dgm:prSet presAssocID="{16F2A28D-73C7-4AF3-8B0F-99E2681BAF06}" presName="parallelogram2" presStyleLbl="alignNode1" presStyleIdx="1" presStyleCnt="63"/>
      <dgm:spPr/>
    </dgm:pt>
    <dgm:pt modelId="{BD72A35C-6C1B-42EF-B5F8-6B98A905521E}" type="pres">
      <dgm:prSet presAssocID="{16F2A28D-73C7-4AF3-8B0F-99E2681BAF06}" presName="parallelogram3" presStyleLbl="alignNode1" presStyleIdx="2" presStyleCnt="63"/>
      <dgm:spPr/>
    </dgm:pt>
    <dgm:pt modelId="{BD4C34DB-0EC0-4F2F-88C4-D26CDB8148ED}" type="pres">
      <dgm:prSet presAssocID="{16F2A28D-73C7-4AF3-8B0F-99E2681BAF06}" presName="parallelogram4" presStyleLbl="alignNode1" presStyleIdx="3" presStyleCnt="63"/>
      <dgm:spPr/>
    </dgm:pt>
    <dgm:pt modelId="{2299B435-E585-454E-BBEE-D8612B3E6019}" type="pres">
      <dgm:prSet presAssocID="{16F2A28D-73C7-4AF3-8B0F-99E2681BAF06}" presName="parallelogram5" presStyleLbl="alignNode1" presStyleIdx="4" presStyleCnt="63"/>
      <dgm:spPr/>
    </dgm:pt>
    <dgm:pt modelId="{597DC1E9-E7DC-4558-8AE4-7A9330DA9752}" type="pres">
      <dgm:prSet presAssocID="{16F2A28D-73C7-4AF3-8B0F-99E2681BAF06}" presName="parallelogram6" presStyleLbl="alignNode1" presStyleIdx="5" presStyleCnt="63"/>
      <dgm:spPr/>
    </dgm:pt>
    <dgm:pt modelId="{544B4C4E-41AB-421A-929A-DFD144295D54}" type="pres">
      <dgm:prSet presAssocID="{16F2A28D-73C7-4AF3-8B0F-99E2681BAF06}" presName="parallelogram7" presStyleLbl="alignNode1" presStyleIdx="6" presStyleCnt="63"/>
      <dgm:spPr/>
    </dgm:pt>
    <dgm:pt modelId="{5AC198C9-CC97-4605-815F-166350879BF4}" type="pres">
      <dgm:prSet presAssocID="{754FA98E-20DD-4258-9288-818FAB06A9AA}" presName="sibTrans" presStyleCnt="0"/>
      <dgm:spPr/>
    </dgm:pt>
    <dgm:pt modelId="{4C80DAC4-5E33-4235-8BB8-A20970981F75}" type="pres">
      <dgm:prSet presAssocID="{CEA2661E-D1DD-4D6D-98D4-79222F1BE807}" presName="parenttextcomposite" presStyleCnt="0"/>
      <dgm:spPr/>
    </dgm:pt>
    <dgm:pt modelId="{49AFD244-31D1-41A4-8CF8-E3DAB4CF0114}" type="pres">
      <dgm:prSet presAssocID="{CEA2661E-D1DD-4D6D-98D4-79222F1BE807}" presName="parenttext" presStyleLbl="revTx" presStyleIdx="1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D3CA36-44B9-49B6-A51B-9FFEDC843DCA}" type="pres">
      <dgm:prSet presAssocID="{CEA2661E-D1DD-4D6D-98D4-79222F1BE807}" presName="parallelogramComposite" presStyleCnt="0"/>
      <dgm:spPr/>
    </dgm:pt>
    <dgm:pt modelId="{A23073C2-DB65-42F4-AB78-61844059B97C}" type="pres">
      <dgm:prSet presAssocID="{CEA2661E-D1DD-4D6D-98D4-79222F1BE807}" presName="parallelogram1" presStyleLbl="alignNode1" presStyleIdx="7" presStyleCnt="63"/>
      <dgm:spPr/>
    </dgm:pt>
    <dgm:pt modelId="{C40F74DF-840E-4ED1-825E-35FC0487F5E9}" type="pres">
      <dgm:prSet presAssocID="{CEA2661E-D1DD-4D6D-98D4-79222F1BE807}" presName="parallelogram2" presStyleLbl="alignNode1" presStyleIdx="8" presStyleCnt="63"/>
      <dgm:spPr/>
    </dgm:pt>
    <dgm:pt modelId="{73FE3F81-D93A-4049-A2EB-89ACBA772322}" type="pres">
      <dgm:prSet presAssocID="{CEA2661E-D1DD-4D6D-98D4-79222F1BE807}" presName="parallelogram3" presStyleLbl="alignNode1" presStyleIdx="9" presStyleCnt="63"/>
      <dgm:spPr/>
    </dgm:pt>
    <dgm:pt modelId="{C7452A6D-814A-48AE-B967-13DAEEA48F92}" type="pres">
      <dgm:prSet presAssocID="{CEA2661E-D1DD-4D6D-98D4-79222F1BE807}" presName="parallelogram4" presStyleLbl="alignNode1" presStyleIdx="10" presStyleCnt="63"/>
      <dgm:spPr/>
    </dgm:pt>
    <dgm:pt modelId="{E55BA97C-4411-4885-BA6F-68861B2ECCDF}" type="pres">
      <dgm:prSet presAssocID="{CEA2661E-D1DD-4D6D-98D4-79222F1BE807}" presName="parallelogram5" presStyleLbl="alignNode1" presStyleIdx="11" presStyleCnt="63"/>
      <dgm:spPr/>
    </dgm:pt>
    <dgm:pt modelId="{9E9F70A1-6330-4249-9DFF-F9EC7907C7ED}" type="pres">
      <dgm:prSet presAssocID="{CEA2661E-D1DD-4D6D-98D4-79222F1BE807}" presName="parallelogram6" presStyleLbl="alignNode1" presStyleIdx="12" presStyleCnt="63"/>
      <dgm:spPr/>
    </dgm:pt>
    <dgm:pt modelId="{38C257E8-ED71-49D3-A7B7-41D3E6553910}" type="pres">
      <dgm:prSet presAssocID="{CEA2661E-D1DD-4D6D-98D4-79222F1BE807}" presName="parallelogram7" presStyleLbl="alignNode1" presStyleIdx="13" presStyleCnt="63"/>
      <dgm:spPr/>
    </dgm:pt>
    <dgm:pt modelId="{FF616574-F196-4BEE-A1FE-2A920DFDE294}" type="pres">
      <dgm:prSet presAssocID="{B8685336-74CE-40D6-95A0-3DFD15DBBE26}" presName="sibTrans" presStyleCnt="0"/>
      <dgm:spPr/>
    </dgm:pt>
    <dgm:pt modelId="{AC3EDD6A-1B66-494D-8EF2-EF1BD9C4034B}" type="pres">
      <dgm:prSet presAssocID="{A649185D-4058-48B5-9B8A-1FB1D8B33745}" presName="parenttextcomposite" presStyleCnt="0"/>
      <dgm:spPr/>
    </dgm:pt>
    <dgm:pt modelId="{1C528BAA-7D35-4D4F-806F-72169EB43555}" type="pres">
      <dgm:prSet presAssocID="{A649185D-4058-48B5-9B8A-1FB1D8B33745}" presName="parenttext" presStyleLbl="revTx" presStyleIdx="2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3C1489-9335-4B66-81E0-AEA35C9EB976}" type="pres">
      <dgm:prSet presAssocID="{A649185D-4058-48B5-9B8A-1FB1D8B33745}" presName="parallelogramComposite" presStyleCnt="0"/>
      <dgm:spPr/>
    </dgm:pt>
    <dgm:pt modelId="{153FEE01-8E09-4B93-B759-197C83BCCF44}" type="pres">
      <dgm:prSet presAssocID="{A649185D-4058-48B5-9B8A-1FB1D8B33745}" presName="parallelogram1" presStyleLbl="alignNode1" presStyleIdx="14" presStyleCnt="63"/>
      <dgm:spPr/>
    </dgm:pt>
    <dgm:pt modelId="{3E0DB994-186F-41D4-9243-3E971D4AF054}" type="pres">
      <dgm:prSet presAssocID="{A649185D-4058-48B5-9B8A-1FB1D8B33745}" presName="parallelogram2" presStyleLbl="alignNode1" presStyleIdx="15" presStyleCnt="63"/>
      <dgm:spPr/>
    </dgm:pt>
    <dgm:pt modelId="{7590A8CF-25CC-47AE-8111-C20BB8D78DAC}" type="pres">
      <dgm:prSet presAssocID="{A649185D-4058-48B5-9B8A-1FB1D8B33745}" presName="parallelogram3" presStyleLbl="alignNode1" presStyleIdx="16" presStyleCnt="63"/>
      <dgm:spPr/>
    </dgm:pt>
    <dgm:pt modelId="{840D05DF-DB92-4B8A-845B-E298049A6021}" type="pres">
      <dgm:prSet presAssocID="{A649185D-4058-48B5-9B8A-1FB1D8B33745}" presName="parallelogram4" presStyleLbl="alignNode1" presStyleIdx="17" presStyleCnt="63"/>
      <dgm:spPr/>
    </dgm:pt>
    <dgm:pt modelId="{1DF3F2D7-1D88-4469-8B53-04101AE53C0B}" type="pres">
      <dgm:prSet presAssocID="{A649185D-4058-48B5-9B8A-1FB1D8B33745}" presName="parallelogram5" presStyleLbl="alignNode1" presStyleIdx="18" presStyleCnt="63"/>
      <dgm:spPr/>
    </dgm:pt>
    <dgm:pt modelId="{CD168474-C8C9-4EF4-AB90-7704EE94D7EE}" type="pres">
      <dgm:prSet presAssocID="{A649185D-4058-48B5-9B8A-1FB1D8B33745}" presName="parallelogram6" presStyleLbl="alignNode1" presStyleIdx="19" presStyleCnt="63"/>
      <dgm:spPr/>
    </dgm:pt>
    <dgm:pt modelId="{ADFAC454-0575-42F9-A125-FEA24B874077}" type="pres">
      <dgm:prSet presAssocID="{A649185D-4058-48B5-9B8A-1FB1D8B33745}" presName="parallelogram7" presStyleLbl="alignNode1" presStyleIdx="20" presStyleCnt="63"/>
      <dgm:spPr/>
    </dgm:pt>
    <dgm:pt modelId="{60A9130D-D732-4016-9ADE-B1FFD5D063FD}" type="pres">
      <dgm:prSet presAssocID="{02B0FF82-2E42-4BE5-BB8F-5F8207295AB7}" presName="sibTrans" presStyleCnt="0"/>
      <dgm:spPr/>
    </dgm:pt>
    <dgm:pt modelId="{8922B877-4C2A-4CAA-98C6-E8C1C12099CB}" type="pres">
      <dgm:prSet presAssocID="{AB5BC797-556D-46E4-9E60-4A2CFB519DB8}" presName="parenttextcomposite" presStyleCnt="0"/>
      <dgm:spPr/>
    </dgm:pt>
    <dgm:pt modelId="{3EE2736B-0088-4F02-B521-6870203ECBDC}" type="pres">
      <dgm:prSet presAssocID="{AB5BC797-556D-46E4-9E60-4A2CFB519DB8}" presName="parenttext" presStyleLbl="revTx" presStyleIdx="3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1BE698-14C6-42A4-9D07-D47C5A20FA8C}" type="pres">
      <dgm:prSet presAssocID="{AB5BC797-556D-46E4-9E60-4A2CFB519DB8}" presName="parallelogramComposite" presStyleCnt="0"/>
      <dgm:spPr/>
    </dgm:pt>
    <dgm:pt modelId="{8AF37486-3644-4BC2-9AE5-3A7CF709E515}" type="pres">
      <dgm:prSet presAssocID="{AB5BC797-556D-46E4-9E60-4A2CFB519DB8}" presName="parallelogram1" presStyleLbl="alignNode1" presStyleIdx="21" presStyleCnt="63"/>
      <dgm:spPr/>
    </dgm:pt>
    <dgm:pt modelId="{9D78962C-939A-41F4-82D1-B5E144900B74}" type="pres">
      <dgm:prSet presAssocID="{AB5BC797-556D-46E4-9E60-4A2CFB519DB8}" presName="parallelogram2" presStyleLbl="alignNode1" presStyleIdx="22" presStyleCnt="63"/>
      <dgm:spPr/>
    </dgm:pt>
    <dgm:pt modelId="{3DD9F067-B7EC-4A3C-80C1-7BA917F1A98B}" type="pres">
      <dgm:prSet presAssocID="{AB5BC797-556D-46E4-9E60-4A2CFB519DB8}" presName="parallelogram3" presStyleLbl="alignNode1" presStyleIdx="23" presStyleCnt="63"/>
      <dgm:spPr/>
    </dgm:pt>
    <dgm:pt modelId="{5BA9B4B6-4A1E-4A2F-80A4-F05D7445A509}" type="pres">
      <dgm:prSet presAssocID="{AB5BC797-556D-46E4-9E60-4A2CFB519DB8}" presName="parallelogram4" presStyleLbl="alignNode1" presStyleIdx="24" presStyleCnt="63"/>
      <dgm:spPr/>
    </dgm:pt>
    <dgm:pt modelId="{9CBF8EA8-800D-4409-BF8F-6DA0192C27CB}" type="pres">
      <dgm:prSet presAssocID="{AB5BC797-556D-46E4-9E60-4A2CFB519DB8}" presName="parallelogram5" presStyleLbl="alignNode1" presStyleIdx="25" presStyleCnt="63"/>
      <dgm:spPr/>
    </dgm:pt>
    <dgm:pt modelId="{47F8AD6A-1FE7-4E0B-AEC2-4B4B8FAB879C}" type="pres">
      <dgm:prSet presAssocID="{AB5BC797-556D-46E4-9E60-4A2CFB519DB8}" presName="parallelogram6" presStyleLbl="alignNode1" presStyleIdx="26" presStyleCnt="63"/>
      <dgm:spPr/>
    </dgm:pt>
    <dgm:pt modelId="{15DD98A5-58AF-40FA-AEF8-06B74842175B}" type="pres">
      <dgm:prSet presAssocID="{AB5BC797-556D-46E4-9E60-4A2CFB519DB8}" presName="parallelogram7" presStyleLbl="alignNode1" presStyleIdx="27" presStyleCnt="63"/>
      <dgm:spPr/>
    </dgm:pt>
    <dgm:pt modelId="{E1D31C0B-BDE7-4790-A937-ED4D86741BE1}" type="pres">
      <dgm:prSet presAssocID="{ACA94AC0-810F-4780-90FD-D8C599F9EB75}" presName="sibTrans" presStyleCnt="0"/>
      <dgm:spPr/>
    </dgm:pt>
    <dgm:pt modelId="{E00D656A-67EC-4253-967E-B0A7580A8FA5}" type="pres">
      <dgm:prSet presAssocID="{F8730739-082E-4828-B19E-3D8B7238C16A}" presName="parenttextcomposite" presStyleCnt="0"/>
      <dgm:spPr/>
    </dgm:pt>
    <dgm:pt modelId="{BAD566F2-0407-4440-BC83-11D187A5A9AE}" type="pres">
      <dgm:prSet presAssocID="{F8730739-082E-4828-B19E-3D8B7238C16A}" presName="parenttext" presStyleLbl="revTx" presStyleIdx="4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5FFBA3-21B9-496E-A139-8277EE57AA32}" type="pres">
      <dgm:prSet presAssocID="{F8730739-082E-4828-B19E-3D8B7238C16A}" presName="parallelogramComposite" presStyleCnt="0"/>
      <dgm:spPr/>
    </dgm:pt>
    <dgm:pt modelId="{5CDA4E39-97B3-49DE-91EE-643EACFD500C}" type="pres">
      <dgm:prSet presAssocID="{F8730739-082E-4828-B19E-3D8B7238C16A}" presName="parallelogram1" presStyleLbl="alignNode1" presStyleIdx="28" presStyleCnt="63"/>
      <dgm:spPr/>
    </dgm:pt>
    <dgm:pt modelId="{93776B13-7E87-4752-A98D-F38DD1E76908}" type="pres">
      <dgm:prSet presAssocID="{F8730739-082E-4828-B19E-3D8B7238C16A}" presName="parallelogram2" presStyleLbl="alignNode1" presStyleIdx="29" presStyleCnt="63"/>
      <dgm:spPr/>
    </dgm:pt>
    <dgm:pt modelId="{1AA866CB-0E01-407F-B3D8-836304C295DA}" type="pres">
      <dgm:prSet presAssocID="{F8730739-082E-4828-B19E-3D8B7238C16A}" presName="parallelogram3" presStyleLbl="alignNode1" presStyleIdx="30" presStyleCnt="63"/>
      <dgm:spPr/>
    </dgm:pt>
    <dgm:pt modelId="{D65D80D1-DCC5-4C62-8EA7-0BB9CC42121F}" type="pres">
      <dgm:prSet presAssocID="{F8730739-082E-4828-B19E-3D8B7238C16A}" presName="parallelogram4" presStyleLbl="alignNode1" presStyleIdx="31" presStyleCnt="63"/>
      <dgm:spPr/>
    </dgm:pt>
    <dgm:pt modelId="{70C34643-D5F0-41DD-AF28-2D99B990FBB8}" type="pres">
      <dgm:prSet presAssocID="{F8730739-082E-4828-B19E-3D8B7238C16A}" presName="parallelogram5" presStyleLbl="alignNode1" presStyleIdx="32" presStyleCnt="63"/>
      <dgm:spPr/>
    </dgm:pt>
    <dgm:pt modelId="{970A5EB3-251E-4052-94D5-A1A09193E82F}" type="pres">
      <dgm:prSet presAssocID="{F8730739-082E-4828-B19E-3D8B7238C16A}" presName="parallelogram6" presStyleLbl="alignNode1" presStyleIdx="33" presStyleCnt="63"/>
      <dgm:spPr/>
    </dgm:pt>
    <dgm:pt modelId="{AD2CACD4-E494-43DD-9D80-92007C4E2C64}" type="pres">
      <dgm:prSet presAssocID="{F8730739-082E-4828-B19E-3D8B7238C16A}" presName="parallelogram7" presStyleLbl="alignNode1" presStyleIdx="34" presStyleCnt="63"/>
      <dgm:spPr/>
    </dgm:pt>
    <dgm:pt modelId="{255D9C77-B0D5-43CE-B088-91FB9E1C6981}" type="pres">
      <dgm:prSet presAssocID="{A5646259-C156-47B1-BCA4-C5FCDAAE6F8D}" presName="sibTrans" presStyleCnt="0"/>
      <dgm:spPr/>
    </dgm:pt>
    <dgm:pt modelId="{25484C9B-DBAD-4EE8-99E5-0B0163D8F5F8}" type="pres">
      <dgm:prSet presAssocID="{1984A145-9A5D-4560-A80C-9DC3BFF8635F}" presName="parenttextcomposite" presStyleCnt="0"/>
      <dgm:spPr/>
    </dgm:pt>
    <dgm:pt modelId="{17EF10E6-ECD0-4E96-A2D7-E6206E06DE72}" type="pres">
      <dgm:prSet presAssocID="{1984A145-9A5D-4560-A80C-9DC3BFF8635F}" presName="parenttext" presStyleLbl="revTx" presStyleIdx="5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C72348-D6EE-4CA0-9030-8EB3A0C00FA7}" type="pres">
      <dgm:prSet presAssocID="{1984A145-9A5D-4560-A80C-9DC3BFF8635F}" presName="parallelogramComposite" presStyleCnt="0"/>
      <dgm:spPr/>
    </dgm:pt>
    <dgm:pt modelId="{35F4FC2E-50E7-482C-9F23-3C27EEDC2E86}" type="pres">
      <dgm:prSet presAssocID="{1984A145-9A5D-4560-A80C-9DC3BFF8635F}" presName="parallelogram1" presStyleLbl="alignNode1" presStyleIdx="35" presStyleCnt="63"/>
      <dgm:spPr/>
    </dgm:pt>
    <dgm:pt modelId="{AC32DADA-EE43-4A2B-9616-A8AFC33BB34B}" type="pres">
      <dgm:prSet presAssocID="{1984A145-9A5D-4560-A80C-9DC3BFF8635F}" presName="parallelogram2" presStyleLbl="alignNode1" presStyleIdx="36" presStyleCnt="63"/>
      <dgm:spPr/>
    </dgm:pt>
    <dgm:pt modelId="{3DB35130-D9C0-4C31-BBEE-7E78E6B0A0F9}" type="pres">
      <dgm:prSet presAssocID="{1984A145-9A5D-4560-A80C-9DC3BFF8635F}" presName="parallelogram3" presStyleLbl="alignNode1" presStyleIdx="37" presStyleCnt="63"/>
      <dgm:spPr/>
    </dgm:pt>
    <dgm:pt modelId="{A44C5EF9-2F64-4380-93F5-F64D1B1271AC}" type="pres">
      <dgm:prSet presAssocID="{1984A145-9A5D-4560-A80C-9DC3BFF8635F}" presName="parallelogram4" presStyleLbl="alignNode1" presStyleIdx="38" presStyleCnt="63"/>
      <dgm:spPr/>
    </dgm:pt>
    <dgm:pt modelId="{D9056A19-AA2A-4FC8-9DD5-0BDDA63AA280}" type="pres">
      <dgm:prSet presAssocID="{1984A145-9A5D-4560-A80C-9DC3BFF8635F}" presName="parallelogram5" presStyleLbl="alignNode1" presStyleIdx="39" presStyleCnt="63"/>
      <dgm:spPr/>
    </dgm:pt>
    <dgm:pt modelId="{AC674DAB-F5FF-4413-B369-9024F7728F48}" type="pres">
      <dgm:prSet presAssocID="{1984A145-9A5D-4560-A80C-9DC3BFF8635F}" presName="parallelogram6" presStyleLbl="alignNode1" presStyleIdx="40" presStyleCnt="63"/>
      <dgm:spPr/>
    </dgm:pt>
    <dgm:pt modelId="{3528DD79-41EB-4ACA-80B4-A4E4BC88F174}" type="pres">
      <dgm:prSet presAssocID="{1984A145-9A5D-4560-A80C-9DC3BFF8635F}" presName="parallelogram7" presStyleLbl="alignNode1" presStyleIdx="41" presStyleCnt="63"/>
      <dgm:spPr/>
    </dgm:pt>
    <dgm:pt modelId="{B5227148-AA51-4A17-AF68-FB3FCC0A8560}" type="pres">
      <dgm:prSet presAssocID="{2C2CC196-9E02-469A-8262-6C06DDF14D2A}" presName="sibTrans" presStyleCnt="0"/>
      <dgm:spPr/>
    </dgm:pt>
    <dgm:pt modelId="{9B7765EA-CA66-49D5-86CA-DFD428CC7756}" type="pres">
      <dgm:prSet presAssocID="{3B11E6DF-AAEB-4CBC-8DE0-A7353D70DE23}" presName="parenttextcomposite" presStyleCnt="0"/>
      <dgm:spPr/>
    </dgm:pt>
    <dgm:pt modelId="{3054D69F-D014-4620-BC41-14272ADF55D6}" type="pres">
      <dgm:prSet presAssocID="{3B11E6DF-AAEB-4CBC-8DE0-A7353D70DE23}" presName="parenttext" presStyleLbl="revTx" presStyleIdx="6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DEE404-C2A5-4C79-AD1B-DD0DED217F2B}" type="pres">
      <dgm:prSet presAssocID="{3B11E6DF-AAEB-4CBC-8DE0-A7353D70DE23}" presName="parallelogramComposite" presStyleCnt="0"/>
      <dgm:spPr/>
    </dgm:pt>
    <dgm:pt modelId="{5FAED126-C2BE-4A7F-9FB4-CAC932E529F6}" type="pres">
      <dgm:prSet presAssocID="{3B11E6DF-AAEB-4CBC-8DE0-A7353D70DE23}" presName="parallelogram1" presStyleLbl="alignNode1" presStyleIdx="42" presStyleCnt="63"/>
      <dgm:spPr/>
    </dgm:pt>
    <dgm:pt modelId="{F5CF6A06-9BE7-43A9-9A14-F12269F4F3E3}" type="pres">
      <dgm:prSet presAssocID="{3B11E6DF-AAEB-4CBC-8DE0-A7353D70DE23}" presName="parallelogram2" presStyleLbl="alignNode1" presStyleIdx="43" presStyleCnt="63"/>
      <dgm:spPr/>
    </dgm:pt>
    <dgm:pt modelId="{A0585683-083C-48E0-BFE4-0E54775DE138}" type="pres">
      <dgm:prSet presAssocID="{3B11E6DF-AAEB-4CBC-8DE0-A7353D70DE23}" presName="parallelogram3" presStyleLbl="alignNode1" presStyleIdx="44" presStyleCnt="63"/>
      <dgm:spPr/>
    </dgm:pt>
    <dgm:pt modelId="{25C97CE0-912D-466D-9EA3-A452FDCC2348}" type="pres">
      <dgm:prSet presAssocID="{3B11E6DF-AAEB-4CBC-8DE0-A7353D70DE23}" presName="parallelogram4" presStyleLbl="alignNode1" presStyleIdx="45" presStyleCnt="63"/>
      <dgm:spPr/>
    </dgm:pt>
    <dgm:pt modelId="{43DCF2C9-3776-4957-B1C3-0FC4EAE5A826}" type="pres">
      <dgm:prSet presAssocID="{3B11E6DF-AAEB-4CBC-8DE0-A7353D70DE23}" presName="parallelogram5" presStyleLbl="alignNode1" presStyleIdx="46" presStyleCnt="63"/>
      <dgm:spPr/>
    </dgm:pt>
    <dgm:pt modelId="{704540EC-131D-46B8-A2AD-8515BFCEF344}" type="pres">
      <dgm:prSet presAssocID="{3B11E6DF-AAEB-4CBC-8DE0-A7353D70DE23}" presName="parallelogram6" presStyleLbl="alignNode1" presStyleIdx="47" presStyleCnt="63"/>
      <dgm:spPr/>
    </dgm:pt>
    <dgm:pt modelId="{7D117222-9312-47EE-AF65-5CAB236F3F00}" type="pres">
      <dgm:prSet presAssocID="{3B11E6DF-AAEB-4CBC-8DE0-A7353D70DE23}" presName="parallelogram7" presStyleLbl="alignNode1" presStyleIdx="48" presStyleCnt="63"/>
      <dgm:spPr/>
    </dgm:pt>
    <dgm:pt modelId="{A5930D26-764E-4007-B53E-859B491BD0AA}" type="pres">
      <dgm:prSet presAssocID="{9A1CF692-B882-4809-9ECF-07DB4DDD21D8}" presName="sibTrans" presStyleCnt="0"/>
      <dgm:spPr/>
    </dgm:pt>
    <dgm:pt modelId="{58821B19-D73B-4126-A123-6B2F433A21D6}" type="pres">
      <dgm:prSet presAssocID="{1DD073D4-F49C-4C0C-AF79-E6434A0B7C1D}" presName="parenttextcomposite" presStyleCnt="0"/>
      <dgm:spPr/>
    </dgm:pt>
    <dgm:pt modelId="{43032D65-E999-4AEF-A297-F3F04BDFF7AE}" type="pres">
      <dgm:prSet presAssocID="{1DD073D4-F49C-4C0C-AF79-E6434A0B7C1D}" presName="parenttext" presStyleLbl="revTx" presStyleIdx="7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0D8AF-9CA5-4319-92EF-91441C43BACB}" type="pres">
      <dgm:prSet presAssocID="{1DD073D4-F49C-4C0C-AF79-E6434A0B7C1D}" presName="parallelogramComposite" presStyleCnt="0"/>
      <dgm:spPr/>
    </dgm:pt>
    <dgm:pt modelId="{A6218EAD-8AF0-4648-A47C-55FBE7C1A3C0}" type="pres">
      <dgm:prSet presAssocID="{1DD073D4-F49C-4C0C-AF79-E6434A0B7C1D}" presName="parallelogram1" presStyleLbl="alignNode1" presStyleIdx="49" presStyleCnt="63"/>
      <dgm:spPr/>
    </dgm:pt>
    <dgm:pt modelId="{F0F619A5-E3BF-470F-B31E-B22CE0EBFC15}" type="pres">
      <dgm:prSet presAssocID="{1DD073D4-F49C-4C0C-AF79-E6434A0B7C1D}" presName="parallelogram2" presStyleLbl="alignNode1" presStyleIdx="50" presStyleCnt="63"/>
      <dgm:spPr/>
    </dgm:pt>
    <dgm:pt modelId="{CA858ED7-2BA6-48D1-9A62-311845BD4DC5}" type="pres">
      <dgm:prSet presAssocID="{1DD073D4-F49C-4C0C-AF79-E6434A0B7C1D}" presName="parallelogram3" presStyleLbl="alignNode1" presStyleIdx="51" presStyleCnt="63"/>
      <dgm:spPr/>
    </dgm:pt>
    <dgm:pt modelId="{5A64FC5A-D19B-4E2D-B7C8-6D02CA3AD388}" type="pres">
      <dgm:prSet presAssocID="{1DD073D4-F49C-4C0C-AF79-E6434A0B7C1D}" presName="parallelogram4" presStyleLbl="alignNode1" presStyleIdx="52" presStyleCnt="63"/>
      <dgm:spPr/>
    </dgm:pt>
    <dgm:pt modelId="{57F3EA58-F7EF-4250-89AA-937E5D347AB0}" type="pres">
      <dgm:prSet presAssocID="{1DD073D4-F49C-4C0C-AF79-E6434A0B7C1D}" presName="parallelogram5" presStyleLbl="alignNode1" presStyleIdx="53" presStyleCnt="63"/>
      <dgm:spPr/>
    </dgm:pt>
    <dgm:pt modelId="{2310EAE6-A4B3-4B3F-B279-C74B3BAFF27A}" type="pres">
      <dgm:prSet presAssocID="{1DD073D4-F49C-4C0C-AF79-E6434A0B7C1D}" presName="parallelogram6" presStyleLbl="alignNode1" presStyleIdx="54" presStyleCnt="63"/>
      <dgm:spPr/>
    </dgm:pt>
    <dgm:pt modelId="{050A5522-66A0-4DD7-95B5-567BF632700A}" type="pres">
      <dgm:prSet presAssocID="{1DD073D4-F49C-4C0C-AF79-E6434A0B7C1D}" presName="parallelogram7" presStyleLbl="alignNode1" presStyleIdx="55" presStyleCnt="63"/>
      <dgm:spPr/>
    </dgm:pt>
    <dgm:pt modelId="{3DC4877F-D620-4FFA-A352-7150120C5A3C}" type="pres">
      <dgm:prSet presAssocID="{46265639-4CFE-4493-8270-101C0073EC62}" presName="sibTrans" presStyleCnt="0"/>
      <dgm:spPr/>
    </dgm:pt>
    <dgm:pt modelId="{C232E4EE-17D9-4997-B6D7-7FE3A604E0AB}" type="pres">
      <dgm:prSet presAssocID="{BF46436D-F0F0-4A3B-AAD0-3AD697B752C7}" presName="parenttextcomposite" presStyleCnt="0"/>
      <dgm:spPr/>
    </dgm:pt>
    <dgm:pt modelId="{B29F6A63-FC81-42F8-9FFD-590D9B7D8CEE}" type="pres">
      <dgm:prSet presAssocID="{BF46436D-F0F0-4A3B-AAD0-3AD697B752C7}" presName="parenttext" presStyleLbl="revTx" presStyleIdx="8" presStyleCnt="9" custScaleX="296224" custScaleY="1670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E3E591-7298-4109-986E-2F4483511248}" type="pres">
      <dgm:prSet presAssocID="{BF46436D-F0F0-4A3B-AAD0-3AD697B752C7}" presName="parallelogramComposite" presStyleCnt="0"/>
      <dgm:spPr/>
    </dgm:pt>
    <dgm:pt modelId="{D95B1E68-0B8F-4D5A-B0BD-E86199BEAD3D}" type="pres">
      <dgm:prSet presAssocID="{BF46436D-F0F0-4A3B-AAD0-3AD697B752C7}" presName="parallelogram1" presStyleLbl="alignNode1" presStyleIdx="56" presStyleCnt="63"/>
      <dgm:spPr/>
    </dgm:pt>
    <dgm:pt modelId="{6F84E41A-5EC1-4C76-8C66-8ABC225ED429}" type="pres">
      <dgm:prSet presAssocID="{BF46436D-F0F0-4A3B-AAD0-3AD697B752C7}" presName="parallelogram2" presStyleLbl="alignNode1" presStyleIdx="57" presStyleCnt="63"/>
      <dgm:spPr/>
    </dgm:pt>
    <dgm:pt modelId="{AE945F17-EF13-4B7E-AF08-0F6537BF5C40}" type="pres">
      <dgm:prSet presAssocID="{BF46436D-F0F0-4A3B-AAD0-3AD697B752C7}" presName="parallelogram3" presStyleLbl="alignNode1" presStyleIdx="58" presStyleCnt="63"/>
      <dgm:spPr/>
    </dgm:pt>
    <dgm:pt modelId="{B4094D53-BDD7-48D8-B294-80FE69C2BB1F}" type="pres">
      <dgm:prSet presAssocID="{BF46436D-F0F0-4A3B-AAD0-3AD697B752C7}" presName="parallelogram4" presStyleLbl="alignNode1" presStyleIdx="59" presStyleCnt="63"/>
      <dgm:spPr/>
    </dgm:pt>
    <dgm:pt modelId="{0C5B2009-B5AE-46EF-A8C1-B0A14478A39B}" type="pres">
      <dgm:prSet presAssocID="{BF46436D-F0F0-4A3B-AAD0-3AD697B752C7}" presName="parallelogram5" presStyleLbl="alignNode1" presStyleIdx="60" presStyleCnt="63"/>
      <dgm:spPr/>
    </dgm:pt>
    <dgm:pt modelId="{D931D73F-1A37-45A7-A2D5-DD75498CDF86}" type="pres">
      <dgm:prSet presAssocID="{BF46436D-F0F0-4A3B-AAD0-3AD697B752C7}" presName="parallelogram6" presStyleLbl="alignNode1" presStyleIdx="61" presStyleCnt="63"/>
      <dgm:spPr/>
    </dgm:pt>
    <dgm:pt modelId="{D479EB74-615E-4376-80CB-CF3C863FABA3}" type="pres">
      <dgm:prSet presAssocID="{BF46436D-F0F0-4A3B-AAD0-3AD697B752C7}" presName="parallelogram7" presStyleLbl="alignNode1" presStyleIdx="62" presStyleCnt="63"/>
      <dgm:spPr/>
    </dgm:pt>
  </dgm:ptLst>
  <dgm:cxnLst>
    <dgm:cxn modelId="{5071608F-84E4-4380-AE79-B8B1D5FCAE14}" srcId="{B8FAEF89-30F5-4766-95E6-E47B0839BBA4}" destId="{A649185D-4058-48B5-9B8A-1FB1D8B33745}" srcOrd="2" destOrd="0" parTransId="{B4825D03-D96E-4F74-B935-4DC46191AB18}" sibTransId="{02B0FF82-2E42-4BE5-BB8F-5F8207295AB7}"/>
    <dgm:cxn modelId="{EABC5596-8DFA-42D3-84E7-64595A239E41}" srcId="{B8FAEF89-30F5-4766-95E6-E47B0839BBA4}" destId="{3B11E6DF-AAEB-4CBC-8DE0-A7353D70DE23}" srcOrd="6" destOrd="0" parTransId="{11ED5675-9335-46DC-B3DB-FCC39F66F8BF}" sibTransId="{9A1CF692-B882-4809-9ECF-07DB4DDD21D8}"/>
    <dgm:cxn modelId="{8E528D3F-4B60-46BA-B043-A816CB492B4D}" type="presOf" srcId="{AB5BC797-556D-46E4-9E60-4A2CFB519DB8}" destId="{3EE2736B-0088-4F02-B521-6870203ECBDC}" srcOrd="0" destOrd="0" presId="urn:microsoft.com/office/officeart/2008/layout/VerticalAccentList"/>
    <dgm:cxn modelId="{D702AD59-7395-49B8-9E28-AA7EADB1C2CE}" srcId="{B8FAEF89-30F5-4766-95E6-E47B0839BBA4}" destId="{1DD073D4-F49C-4C0C-AF79-E6434A0B7C1D}" srcOrd="7" destOrd="0" parTransId="{DB1F4D1D-5F74-4348-82DA-81B7D2592929}" sibTransId="{46265639-4CFE-4493-8270-101C0073EC62}"/>
    <dgm:cxn modelId="{3DB0D26B-3341-4818-878D-F9C3F5BBDDD6}" type="presOf" srcId="{16F2A28D-73C7-4AF3-8B0F-99E2681BAF06}" destId="{62880165-4A14-4764-9AC2-C44B388F8BFF}" srcOrd="0" destOrd="0" presId="urn:microsoft.com/office/officeart/2008/layout/VerticalAccentList"/>
    <dgm:cxn modelId="{7C4EF532-AC77-4E2C-A57A-FE6AB36BB09D}" type="presOf" srcId="{A649185D-4058-48B5-9B8A-1FB1D8B33745}" destId="{1C528BAA-7D35-4D4F-806F-72169EB43555}" srcOrd="0" destOrd="0" presId="urn:microsoft.com/office/officeart/2008/layout/VerticalAccentList"/>
    <dgm:cxn modelId="{C934D3A2-4283-49FF-A1E2-A2CC49452451}" type="presOf" srcId="{1DD073D4-F49C-4C0C-AF79-E6434A0B7C1D}" destId="{43032D65-E999-4AEF-A297-F3F04BDFF7AE}" srcOrd="0" destOrd="0" presId="urn:microsoft.com/office/officeart/2008/layout/VerticalAccentList"/>
    <dgm:cxn modelId="{20865D56-7AC3-46D7-91B4-332BE60918E2}" type="presOf" srcId="{F8730739-082E-4828-B19E-3D8B7238C16A}" destId="{BAD566F2-0407-4440-BC83-11D187A5A9AE}" srcOrd="0" destOrd="0" presId="urn:microsoft.com/office/officeart/2008/layout/VerticalAccentList"/>
    <dgm:cxn modelId="{2A3D4801-E72A-4467-8FBE-7EB828C6AC1C}" type="presOf" srcId="{BF46436D-F0F0-4A3B-AAD0-3AD697B752C7}" destId="{B29F6A63-FC81-42F8-9FFD-590D9B7D8CEE}" srcOrd="0" destOrd="0" presId="urn:microsoft.com/office/officeart/2008/layout/VerticalAccentList"/>
    <dgm:cxn modelId="{2A9B4D40-541B-41EC-92C8-017413C19708}" type="presOf" srcId="{3B11E6DF-AAEB-4CBC-8DE0-A7353D70DE23}" destId="{3054D69F-D014-4620-BC41-14272ADF55D6}" srcOrd="0" destOrd="0" presId="urn:microsoft.com/office/officeart/2008/layout/VerticalAccentList"/>
    <dgm:cxn modelId="{9EB5BF05-EB97-4E39-A34E-F2C97DA77C37}" type="presOf" srcId="{CEA2661E-D1DD-4D6D-98D4-79222F1BE807}" destId="{49AFD244-31D1-41A4-8CF8-E3DAB4CF0114}" srcOrd="0" destOrd="0" presId="urn:microsoft.com/office/officeart/2008/layout/VerticalAccentList"/>
    <dgm:cxn modelId="{7C8C2C43-4C73-44C5-937A-6DEF7B937896}" srcId="{B8FAEF89-30F5-4766-95E6-E47B0839BBA4}" destId="{CEA2661E-D1DD-4D6D-98D4-79222F1BE807}" srcOrd="1" destOrd="0" parTransId="{E436DD01-A39E-4488-86AD-7DA8D77DCADF}" sibTransId="{B8685336-74CE-40D6-95A0-3DFD15DBBE26}"/>
    <dgm:cxn modelId="{09AF7A96-58D0-4A1A-BE12-84323B389312}" srcId="{B8FAEF89-30F5-4766-95E6-E47B0839BBA4}" destId="{BF46436D-F0F0-4A3B-AAD0-3AD697B752C7}" srcOrd="8" destOrd="0" parTransId="{188F99DE-A672-4447-9B53-8F69A0D6FE65}" sibTransId="{B32B1FC8-B118-460B-A1C9-5A798D63A345}"/>
    <dgm:cxn modelId="{3C31AA3A-0985-4D2B-BB33-4B577E3A52F5}" srcId="{B8FAEF89-30F5-4766-95E6-E47B0839BBA4}" destId="{16F2A28D-73C7-4AF3-8B0F-99E2681BAF06}" srcOrd="0" destOrd="0" parTransId="{6AC0CB90-BFC7-4E9C-ACA1-C4E3E2739573}" sibTransId="{754FA98E-20DD-4258-9288-818FAB06A9AA}"/>
    <dgm:cxn modelId="{53166521-CDF7-4662-8DBC-74033B8DDCD8}" srcId="{B8FAEF89-30F5-4766-95E6-E47B0839BBA4}" destId="{F8730739-082E-4828-B19E-3D8B7238C16A}" srcOrd="4" destOrd="0" parTransId="{28395626-D3AF-427E-9185-B16AF54F458E}" sibTransId="{A5646259-C156-47B1-BCA4-C5FCDAAE6F8D}"/>
    <dgm:cxn modelId="{4355482A-7E57-4D04-B946-A54CBC7274B8}" type="presOf" srcId="{1984A145-9A5D-4560-A80C-9DC3BFF8635F}" destId="{17EF10E6-ECD0-4E96-A2D7-E6206E06DE72}" srcOrd="0" destOrd="0" presId="urn:microsoft.com/office/officeart/2008/layout/VerticalAccentList"/>
    <dgm:cxn modelId="{22EC61B2-8B6F-4AAD-AA6B-C560DED78BC9}" srcId="{B8FAEF89-30F5-4766-95E6-E47B0839BBA4}" destId="{AB5BC797-556D-46E4-9E60-4A2CFB519DB8}" srcOrd="3" destOrd="0" parTransId="{E396E8DE-60E9-4A29-B907-B29FE8122EAB}" sibTransId="{ACA94AC0-810F-4780-90FD-D8C599F9EB75}"/>
    <dgm:cxn modelId="{A126B9EA-EC9C-4767-9CAE-554BC5A5C644}" srcId="{B8FAEF89-30F5-4766-95E6-E47B0839BBA4}" destId="{1984A145-9A5D-4560-A80C-9DC3BFF8635F}" srcOrd="5" destOrd="0" parTransId="{FA970711-4673-4767-87F2-0086E04B88E2}" sibTransId="{2C2CC196-9E02-469A-8262-6C06DDF14D2A}"/>
    <dgm:cxn modelId="{C3F027E1-9453-436D-8B94-E1E2EFA15E45}" type="presOf" srcId="{B8FAEF89-30F5-4766-95E6-E47B0839BBA4}" destId="{E7D1BCD4-2E70-49B7-A305-A4063A577658}" srcOrd="0" destOrd="0" presId="urn:microsoft.com/office/officeart/2008/layout/VerticalAccentList"/>
    <dgm:cxn modelId="{0F82B722-CE95-492C-8B65-F33C4D4E4A26}" type="presParOf" srcId="{E7D1BCD4-2E70-49B7-A305-A4063A577658}" destId="{B3480653-9414-4A9A-B8C8-177ACD893174}" srcOrd="0" destOrd="0" presId="urn:microsoft.com/office/officeart/2008/layout/VerticalAccentList"/>
    <dgm:cxn modelId="{036C1049-2378-4F16-887F-F3C80E3C2FEA}" type="presParOf" srcId="{B3480653-9414-4A9A-B8C8-177ACD893174}" destId="{62880165-4A14-4764-9AC2-C44B388F8BFF}" srcOrd="0" destOrd="0" presId="urn:microsoft.com/office/officeart/2008/layout/VerticalAccentList"/>
    <dgm:cxn modelId="{44C12306-26F7-431C-A13B-A2B27B614DA5}" type="presParOf" srcId="{E7D1BCD4-2E70-49B7-A305-A4063A577658}" destId="{181DB5A1-247F-4B79-8340-979B352D381C}" srcOrd="1" destOrd="0" presId="urn:microsoft.com/office/officeart/2008/layout/VerticalAccentList"/>
    <dgm:cxn modelId="{538C07EA-8143-48A5-97F8-EDEE9EDD0DEE}" type="presParOf" srcId="{181DB5A1-247F-4B79-8340-979B352D381C}" destId="{1DC6BC8C-CB1C-42D9-AE48-12EBB3585250}" srcOrd="0" destOrd="0" presId="urn:microsoft.com/office/officeart/2008/layout/VerticalAccentList"/>
    <dgm:cxn modelId="{EF44C411-082A-49F8-BB83-C65DE6561618}" type="presParOf" srcId="{181DB5A1-247F-4B79-8340-979B352D381C}" destId="{1E517430-60FE-46C4-84A1-882DF3155F1C}" srcOrd="1" destOrd="0" presId="urn:microsoft.com/office/officeart/2008/layout/VerticalAccentList"/>
    <dgm:cxn modelId="{B1AA6575-F235-4F85-87E9-A037D3574644}" type="presParOf" srcId="{181DB5A1-247F-4B79-8340-979B352D381C}" destId="{BD72A35C-6C1B-42EF-B5F8-6B98A905521E}" srcOrd="2" destOrd="0" presId="urn:microsoft.com/office/officeart/2008/layout/VerticalAccentList"/>
    <dgm:cxn modelId="{24F15521-6624-4FFC-BC2F-68F729D1E910}" type="presParOf" srcId="{181DB5A1-247F-4B79-8340-979B352D381C}" destId="{BD4C34DB-0EC0-4F2F-88C4-D26CDB8148ED}" srcOrd="3" destOrd="0" presId="urn:microsoft.com/office/officeart/2008/layout/VerticalAccentList"/>
    <dgm:cxn modelId="{E824A603-8085-479E-A6FC-536F756175C6}" type="presParOf" srcId="{181DB5A1-247F-4B79-8340-979B352D381C}" destId="{2299B435-E585-454E-BBEE-D8612B3E6019}" srcOrd="4" destOrd="0" presId="urn:microsoft.com/office/officeart/2008/layout/VerticalAccentList"/>
    <dgm:cxn modelId="{ECCD545F-D95B-4A73-AAAE-CD43D6430762}" type="presParOf" srcId="{181DB5A1-247F-4B79-8340-979B352D381C}" destId="{597DC1E9-E7DC-4558-8AE4-7A9330DA9752}" srcOrd="5" destOrd="0" presId="urn:microsoft.com/office/officeart/2008/layout/VerticalAccentList"/>
    <dgm:cxn modelId="{36C35CD4-8D4A-470D-9FEE-18B0AFB3FB84}" type="presParOf" srcId="{181DB5A1-247F-4B79-8340-979B352D381C}" destId="{544B4C4E-41AB-421A-929A-DFD144295D54}" srcOrd="6" destOrd="0" presId="urn:microsoft.com/office/officeart/2008/layout/VerticalAccentList"/>
    <dgm:cxn modelId="{5E8C711B-7ED4-4726-BCE1-5D1E8DCB44D8}" type="presParOf" srcId="{E7D1BCD4-2E70-49B7-A305-A4063A577658}" destId="{5AC198C9-CC97-4605-815F-166350879BF4}" srcOrd="2" destOrd="0" presId="urn:microsoft.com/office/officeart/2008/layout/VerticalAccentList"/>
    <dgm:cxn modelId="{1D7D271A-DD9E-44DE-9481-C3DEB5F30C24}" type="presParOf" srcId="{E7D1BCD4-2E70-49B7-A305-A4063A577658}" destId="{4C80DAC4-5E33-4235-8BB8-A20970981F75}" srcOrd="3" destOrd="0" presId="urn:microsoft.com/office/officeart/2008/layout/VerticalAccentList"/>
    <dgm:cxn modelId="{624DC9C6-1100-4880-98C4-593722D5BDB7}" type="presParOf" srcId="{4C80DAC4-5E33-4235-8BB8-A20970981F75}" destId="{49AFD244-31D1-41A4-8CF8-E3DAB4CF0114}" srcOrd="0" destOrd="0" presId="urn:microsoft.com/office/officeart/2008/layout/VerticalAccentList"/>
    <dgm:cxn modelId="{5E825BBE-CC16-4993-8B94-05EA50CA4942}" type="presParOf" srcId="{E7D1BCD4-2E70-49B7-A305-A4063A577658}" destId="{56D3CA36-44B9-49B6-A51B-9FFEDC843DCA}" srcOrd="4" destOrd="0" presId="urn:microsoft.com/office/officeart/2008/layout/VerticalAccentList"/>
    <dgm:cxn modelId="{90C6949F-58F3-4E00-BAE0-F1D81CE607FC}" type="presParOf" srcId="{56D3CA36-44B9-49B6-A51B-9FFEDC843DCA}" destId="{A23073C2-DB65-42F4-AB78-61844059B97C}" srcOrd="0" destOrd="0" presId="urn:microsoft.com/office/officeart/2008/layout/VerticalAccentList"/>
    <dgm:cxn modelId="{6FCD6E09-19A2-47B7-B03A-DB3988FA4BB8}" type="presParOf" srcId="{56D3CA36-44B9-49B6-A51B-9FFEDC843DCA}" destId="{C40F74DF-840E-4ED1-825E-35FC0487F5E9}" srcOrd="1" destOrd="0" presId="urn:microsoft.com/office/officeart/2008/layout/VerticalAccentList"/>
    <dgm:cxn modelId="{ADA9D155-629A-426F-B5FB-85C4A313E674}" type="presParOf" srcId="{56D3CA36-44B9-49B6-A51B-9FFEDC843DCA}" destId="{73FE3F81-D93A-4049-A2EB-89ACBA772322}" srcOrd="2" destOrd="0" presId="urn:microsoft.com/office/officeart/2008/layout/VerticalAccentList"/>
    <dgm:cxn modelId="{53689A28-D3D9-4F69-AB5A-801E4F101028}" type="presParOf" srcId="{56D3CA36-44B9-49B6-A51B-9FFEDC843DCA}" destId="{C7452A6D-814A-48AE-B967-13DAEEA48F92}" srcOrd="3" destOrd="0" presId="urn:microsoft.com/office/officeart/2008/layout/VerticalAccentList"/>
    <dgm:cxn modelId="{9C1A45D7-DCAC-4755-8D5E-D0B85B1BDC56}" type="presParOf" srcId="{56D3CA36-44B9-49B6-A51B-9FFEDC843DCA}" destId="{E55BA97C-4411-4885-BA6F-68861B2ECCDF}" srcOrd="4" destOrd="0" presId="urn:microsoft.com/office/officeart/2008/layout/VerticalAccentList"/>
    <dgm:cxn modelId="{15D2940A-AC87-4B5B-AD87-E42A12CC6F14}" type="presParOf" srcId="{56D3CA36-44B9-49B6-A51B-9FFEDC843DCA}" destId="{9E9F70A1-6330-4249-9DFF-F9EC7907C7ED}" srcOrd="5" destOrd="0" presId="urn:microsoft.com/office/officeart/2008/layout/VerticalAccentList"/>
    <dgm:cxn modelId="{BAB1D371-3BE1-4FE2-B7C1-BB537BFC9C0B}" type="presParOf" srcId="{56D3CA36-44B9-49B6-A51B-9FFEDC843DCA}" destId="{38C257E8-ED71-49D3-A7B7-41D3E6553910}" srcOrd="6" destOrd="0" presId="urn:microsoft.com/office/officeart/2008/layout/VerticalAccentList"/>
    <dgm:cxn modelId="{77FA764C-E92F-4484-8077-6CA19CEC0E7A}" type="presParOf" srcId="{E7D1BCD4-2E70-49B7-A305-A4063A577658}" destId="{FF616574-F196-4BEE-A1FE-2A920DFDE294}" srcOrd="5" destOrd="0" presId="urn:microsoft.com/office/officeart/2008/layout/VerticalAccentList"/>
    <dgm:cxn modelId="{0B7A97B0-A1C3-47DE-8949-A4C9D4141D58}" type="presParOf" srcId="{E7D1BCD4-2E70-49B7-A305-A4063A577658}" destId="{AC3EDD6A-1B66-494D-8EF2-EF1BD9C4034B}" srcOrd="6" destOrd="0" presId="urn:microsoft.com/office/officeart/2008/layout/VerticalAccentList"/>
    <dgm:cxn modelId="{66E4C964-6445-40DF-8E61-8E41E724A2DB}" type="presParOf" srcId="{AC3EDD6A-1B66-494D-8EF2-EF1BD9C4034B}" destId="{1C528BAA-7D35-4D4F-806F-72169EB43555}" srcOrd="0" destOrd="0" presId="urn:microsoft.com/office/officeart/2008/layout/VerticalAccentList"/>
    <dgm:cxn modelId="{02188184-DB0B-4514-BA61-1D41719348B4}" type="presParOf" srcId="{E7D1BCD4-2E70-49B7-A305-A4063A577658}" destId="{0D3C1489-9335-4B66-81E0-AEA35C9EB976}" srcOrd="7" destOrd="0" presId="urn:microsoft.com/office/officeart/2008/layout/VerticalAccentList"/>
    <dgm:cxn modelId="{02227AF9-4EE8-4857-8C4A-B5FA8F7BB6A7}" type="presParOf" srcId="{0D3C1489-9335-4B66-81E0-AEA35C9EB976}" destId="{153FEE01-8E09-4B93-B759-197C83BCCF44}" srcOrd="0" destOrd="0" presId="urn:microsoft.com/office/officeart/2008/layout/VerticalAccentList"/>
    <dgm:cxn modelId="{AFC1FFB1-F2B5-4B80-95FB-8A7A42B2B238}" type="presParOf" srcId="{0D3C1489-9335-4B66-81E0-AEA35C9EB976}" destId="{3E0DB994-186F-41D4-9243-3E971D4AF054}" srcOrd="1" destOrd="0" presId="urn:microsoft.com/office/officeart/2008/layout/VerticalAccentList"/>
    <dgm:cxn modelId="{6B94F9D4-22D5-49D7-BABC-773E020D2AB6}" type="presParOf" srcId="{0D3C1489-9335-4B66-81E0-AEA35C9EB976}" destId="{7590A8CF-25CC-47AE-8111-C20BB8D78DAC}" srcOrd="2" destOrd="0" presId="urn:microsoft.com/office/officeart/2008/layout/VerticalAccentList"/>
    <dgm:cxn modelId="{65F888B1-0848-4950-B0A1-4BF4F92B2B55}" type="presParOf" srcId="{0D3C1489-9335-4B66-81E0-AEA35C9EB976}" destId="{840D05DF-DB92-4B8A-845B-E298049A6021}" srcOrd="3" destOrd="0" presId="urn:microsoft.com/office/officeart/2008/layout/VerticalAccentList"/>
    <dgm:cxn modelId="{5433A52C-5E74-4420-8716-CBBB1677C206}" type="presParOf" srcId="{0D3C1489-9335-4B66-81E0-AEA35C9EB976}" destId="{1DF3F2D7-1D88-4469-8B53-04101AE53C0B}" srcOrd="4" destOrd="0" presId="urn:microsoft.com/office/officeart/2008/layout/VerticalAccentList"/>
    <dgm:cxn modelId="{9D301185-D728-4F2B-84AB-220AC39AE853}" type="presParOf" srcId="{0D3C1489-9335-4B66-81E0-AEA35C9EB976}" destId="{CD168474-C8C9-4EF4-AB90-7704EE94D7EE}" srcOrd="5" destOrd="0" presId="urn:microsoft.com/office/officeart/2008/layout/VerticalAccentList"/>
    <dgm:cxn modelId="{5FC302DF-9513-4286-B53B-BF9B95D2695B}" type="presParOf" srcId="{0D3C1489-9335-4B66-81E0-AEA35C9EB976}" destId="{ADFAC454-0575-42F9-A125-FEA24B874077}" srcOrd="6" destOrd="0" presId="urn:microsoft.com/office/officeart/2008/layout/VerticalAccentList"/>
    <dgm:cxn modelId="{3D0E0530-2579-4D90-A67B-6A55B13FA011}" type="presParOf" srcId="{E7D1BCD4-2E70-49B7-A305-A4063A577658}" destId="{60A9130D-D732-4016-9ADE-B1FFD5D063FD}" srcOrd="8" destOrd="0" presId="urn:microsoft.com/office/officeart/2008/layout/VerticalAccentList"/>
    <dgm:cxn modelId="{D9C414A2-FF3B-40E9-BA89-A84AA9B40E08}" type="presParOf" srcId="{E7D1BCD4-2E70-49B7-A305-A4063A577658}" destId="{8922B877-4C2A-4CAA-98C6-E8C1C12099CB}" srcOrd="9" destOrd="0" presId="urn:microsoft.com/office/officeart/2008/layout/VerticalAccentList"/>
    <dgm:cxn modelId="{CB0F6EA2-06D9-4CBC-AF45-C877F7F1111E}" type="presParOf" srcId="{8922B877-4C2A-4CAA-98C6-E8C1C12099CB}" destId="{3EE2736B-0088-4F02-B521-6870203ECBDC}" srcOrd="0" destOrd="0" presId="urn:microsoft.com/office/officeart/2008/layout/VerticalAccentList"/>
    <dgm:cxn modelId="{162E2EFE-CD18-4BF5-B0B0-9AC63492250E}" type="presParOf" srcId="{E7D1BCD4-2E70-49B7-A305-A4063A577658}" destId="{8A1BE698-14C6-42A4-9D07-D47C5A20FA8C}" srcOrd="10" destOrd="0" presId="urn:microsoft.com/office/officeart/2008/layout/VerticalAccentList"/>
    <dgm:cxn modelId="{8E9B5392-7692-4E21-B6B8-2E3BE196E379}" type="presParOf" srcId="{8A1BE698-14C6-42A4-9D07-D47C5A20FA8C}" destId="{8AF37486-3644-4BC2-9AE5-3A7CF709E515}" srcOrd="0" destOrd="0" presId="urn:microsoft.com/office/officeart/2008/layout/VerticalAccentList"/>
    <dgm:cxn modelId="{4AF33315-FA07-4EFC-A8F8-38412D6C1109}" type="presParOf" srcId="{8A1BE698-14C6-42A4-9D07-D47C5A20FA8C}" destId="{9D78962C-939A-41F4-82D1-B5E144900B74}" srcOrd="1" destOrd="0" presId="urn:microsoft.com/office/officeart/2008/layout/VerticalAccentList"/>
    <dgm:cxn modelId="{8CE12263-CBCD-4809-A16C-9A73F7013EB5}" type="presParOf" srcId="{8A1BE698-14C6-42A4-9D07-D47C5A20FA8C}" destId="{3DD9F067-B7EC-4A3C-80C1-7BA917F1A98B}" srcOrd="2" destOrd="0" presId="urn:microsoft.com/office/officeart/2008/layout/VerticalAccentList"/>
    <dgm:cxn modelId="{C8340F29-FB6D-4A57-9A81-85A66BE4B7B1}" type="presParOf" srcId="{8A1BE698-14C6-42A4-9D07-D47C5A20FA8C}" destId="{5BA9B4B6-4A1E-4A2F-80A4-F05D7445A509}" srcOrd="3" destOrd="0" presId="urn:microsoft.com/office/officeart/2008/layout/VerticalAccentList"/>
    <dgm:cxn modelId="{ADBD8A98-0179-466C-A075-879187767526}" type="presParOf" srcId="{8A1BE698-14C6-42A4-9D07-D47C5A20FA8C}" destId="{9CBF8EA8-800D-4409-BF8F-6DA0192C27CB}" srcOrd="4" destOrd="0" presId="urn:microsoft.com/office/officeart/2008/layout/VerticalAccentList"/>
    <dgm:cxn modelId="{3EAE5EB8-FAA2-4525-879B-E0666C058C74}" type="presParOf" srcId="{8A1BE698-14C6-42A4-9D07-D47C5A20FA8C}" destId="{47F8AD6A-1FE7-4E0B-AEC2-4B4B8FAB879C}" srcOrd="5" destOrd="0" presId="urn:microsoft.com/office/officeart/2008/layout/VerticalAccentList"/>
    <dgm:cxn modelId="{226CB403-3E11-4C47-9044-F6DA3A061BA5}" type="presParOf" srcId="{8A1BE698-14C6-42A4-9D07-D47C5A20FA8C}" destId="{15DD98A5-58AF-40FA-AEF8-06B74842175B}" srcOrd="6" destOrd="0" presId="urn:microsoft.com/office/officeart/2008/layout/VerticalAccentList"/>
    <dgm:cxn modelId="{4FDAC346-1806-4138-AC44-05C5C0A04C9C}" type="presParOf" srcId="{E7D1BCD4-2E70-49B7-A305-A4063A577658}" destId="{E1D31C0B-BDE7-4790-A937-ED4D86741BE1}" srcOrd="11" destOrd="0" presId="urn:microsoft.com/office/officeart/2008/layout/VerticalAccentList"/>
    <dgm:cxn modelId="{A44371DC-C030-4F6D-BF44-61F097F448B4}" type="presParOf" srcId="{E7D1BCD4-2E70-49B7-A305-A4063A577658}" destId="{E00D656A-67EC-4253-967E-B0A7580A8FA5}" srcOrd="12" destOrd="0" presId="urn:microsoft.com/office/officeart/2008/layout/VerticalAccentList"/>
    <dgm:cxn modelId="{803BFFAF-EDFD-4F78-914F-5F72A5E6B2AB}" type="presParOf" srcId="{E00D656A-67EC-4253-967E-B0A7580A8FA5}" destId="{BAD566F2-0407-4440-BC83-11D187A5A9AE}" srcOrd="0" destOrd="0" presId="urn:microsoft.com/office/officeart/2008/layout/VerticalAccentList"/>
    <dgm:cxn modelId="{FD0A8814-982E-49B2-A0D0-185B50759884}" type="presParOf" srcId="{E7D1BCD4-2E70-49B7-A305-A4063A577658}" destId="{F75FFBA3-21B9-496E-A139-8277EE57AA32}" srcOrd="13" destOrd="0" presId="urn:microsoft.com/office/officeart/2008/layout/VerticalAccentList"/>
    <dgm:cxn modelId="{14C71138-96DC-4AF9-BC4D-C56864EB0CB1}" type="presParOf" srcId="{F75FFBA3-21B9-496E-A139-8277EE57AA32}" destId="{5CDA4E39-97B3-49DE-91EE-643EACFD500C}" srcOrd="0" destOrd="0" presId="urn:microsoft.com/office/officeart/2008/layout/VerticalAccentList"/>
    <dgm:cxn modelId="{611F9BF4-CDB3-4F50-BF5F-CC0C3E588C83}" type="presParOf" srcId="{F75FFBA3-21B9-496E-A139-8277EE57AA32}" destId="{93776B13-7E87-4752-A98D-F38DD1E76908}" srcOrd="1" destOrd="0" presId="urn:microsoft.com/office/officeart/2008/layout/VerticalAccentList"/>
    <dgm:cxn modelId="{A7B8B577-1220-4743-985E-EA3CD194F435}" type="presParOf" srcId="{F75FFBA3-21B9-496E-A139-8277EE57AA32}" destId="{1AA866CB-0E01-407F-B3D8-836304C295DA}" srcOrd="2" destOrd="0" presId="urn:microsoft.com/office/officeart/2008/layout/VerticalAccentList"/>
    <dgm:cxn modelId="{9F258814-A0D9-4CDC-9E8F-891BAEF408CB}" type="presParOf" srcId="{F75FFBA3-21B9-496E-A139-8277EE57AA32}" destId="{D65D80D1-DCC5-4C62-8EA7-0BB9CC42121F}" srcOrd="3" destOrd="0" presId="urn:microsoft.com/office/officeart/2008/layout/VerticalAccentList"/>
    <dgm:cxn modelId="{968CD3F6-C531-42D5-8867-1B0608A279DE}" type="presParOf" srcId="{F75FFBA3-21B9-496E-A139-8277EE57AA32}" destId="{70C34643-D5F0-41DD-AF28-2D99B990FBB8}" srcOrd="4" destOrd="0" presId="urn:microsoft.com/office/officeart/2008/layout/VerticalAccentList"/>
    <dgm:cxn modelId="{4D3259A5-4BE3-44B8-AAF8-B3088431E3B1}" type="presParOf" srcId="{F75FFBA3-21B9-496E-A139-8277EE57AA32}" destId="{970A5EB3-251E-4052-94D5-A1A09193E82F}" srcOrd="5" destOrd="0" presId="urn:microsoft.com/office/officeart/2008/layout/VerticalAccentList"/>
    <dgm:cxn modelId="{2E3E2309-15F8-4679-AC28-C78844B680D1}" type="presParOf" srcId="{F75FFBA3-21B9-496E-A139-8277EE57AA32}" destId="{AD2CACD4-E494-43DD-9D80-92007C4E2C64}" srcOrd="6" destOrd="0" presId="urn:microsoft.com/office/officeart/2008/layout/VerticalAccentList"/>
    <dgm:cxn modelId="{243C34DA-BDE1-4D87-866F-F7521CE7206B}" type="presParOf" srcId="{E7D1BCD4-2E70-49B7-A305-A4063A577658}" destId="{255D9C77-B0D5-43CE-B088-91FB9E1C6981}" srcOrd="14" destOrd="0" presId="urn:microsoft.com/office/officeart/2008/layout/VerticalAccentList"/>
    <dgm:cxn modelId="{0F9F0CE9-9ADF-42EC-ABB0-DF0F83F55053}" type="presParOf" srcId="{E7D1BCD4-2E70-49B7-A305-A4063A577658}" destId="{25484C9B-DBAD-4EE8-99E5-0B0163D8F5F8}" srcOrd="15" destOrd="0" presId="urn:microsoft.com/office/officeart/2008/layout/VerticalAccentList"/>
    <dgm:cxn modelId="{FBA7B3A8-C9E9-4B4F-8E6D-073DA9B75CCF}" type="presParOf" srcId="{25484C9B-DBAD-4EE8-99E5-0B0163D8F5F8}" destId="{17EF10E6-ECD0-4E96-A2D7-E6206E06DE72}" srcOrd="0" destOrd="0" presId="urn:microsoft.com/office/officeart/2008/layout/VerticalAccentList"/>
    <dgm:cxn modelId="{5162F871-B639-47C6-9692-7215BD24ECDB}" type="presParOf" srcId="{E7D1BCD4-2E70-49B7-A305-A4063A577658}" destId="{37C72348-D6EE-4CA0-9030-8EB3A0C00FA7}" srcOrd="16" destOrd="0" presId="urn:microsoft.com/office/officeart/2008/layout/VerticalAccentList"/>
    <dgm:cxn modelId="{E5978DAB-8584-4C90-8A2E-0AD71662696B}" type="presParOf" srcId="{37C72348-D6EE-4CA0-9030-8EB3A0C00FA7}" destId="{35F4FC2E-50E7-482C-9F23-3C27EEDC2E86}" srcOrd="0" destOrd="0" presId="urn:microsoft.com/office/officeart/2008/layout/VerticalAccentList"/>
    <dgm:cxn modelId="{39972575-CA53-4FCD-B201-A881275783F7}" type="presParOf" srcId="{37C72348-D6EE-4CA0-9030-8EB3A0C00FA7}" destId="{AC32DADA-EE43-4A2B-9616-A8AFC33BB34B}" srcOrd="1" destOrd="0" presId="urn:microsoft.com/office/officeart/2008/layout/VerticalAccentList"/>
    <dgm:cxn modelId="{75377385-707D-487F-9CC6-1F0C6CFA7BFC}" type="presParOf" srcId="{37C72348-D6EE-4CA0-9030-8EB3A0C00FA7}" destId="{3DB35130-D9C0-4C31-BBEE-7E78E6B0A0F9}" srcOrd="2" destOrd="0" presId="urn:microsoft.com/office/officeart/2008/layout/VerticalAccentList"/>
    <dgm:cxn modelId="{CA72EAAC-C005-4C10-B1ED-13F5F2F44AB0}" type="presParOf" srcId="{37C72348-D6EE-4CA0-9030-8EB3A0C00FA7}" destId="{A44C5EF9-2F64-4380-93F5-F64D1B1271AC}" srcOrd="3" destOrd="0" presId="urn:microsoft.com/office/officeart/2008/layout/VerticalAccentList"/>
    <dgm:cxn modelId="{01601F3A-6AA3-426E-B381-121FA4241654}" type="presParOf" srcId="{37C72348-D6EE-4CA0-9030-8EB3A0C00FA7}" destId="{D9056A19-AA2A-4FC8-9DD5-0BDDA63AA280}" srcOrd="4" destOrd="0" presId="urn:microsoft.com/office/officeart/2008/layout/VerticalAccentList"/>
    <dgm:cxn modelId="{A5948168-1BAF-4890-AE12-0926DA945157}" type="presParOf" srcId="{37C72348-D6EE-4CA0-9030-8EB3A0C00FA7}" destId="{AC674DAB-F5FF-4413-B369-9024F7728F48}" srcOrd="5" destOrd="0" presId="urn:microsoft.com/office/officeart/2008/layout/VerticalAccentList"/>
    <dgm:cxn modelId="{48989937-4C2B-44A2-B9BC-F25656D6FC97}" type="presParOf" srcId="{37C72348-D6EE-4CA0-9030-8EB3A0C00FA7}" destId="{3528DD79-41EB-4ACA-80B4-A4E4BC88F174}" srcOrd="6" destOrd="0" presId="urn:microsoft.com/office/officeart/2008/layout/VerticalAccentList"/>
    <dgm:cxn modelId="{17BE0717-D6FF-4270-A223-7D3CB5FCDD48}" type="presParOf" srcId="{E7D1BCD4-2E70-49B7-A305-A4063A577658}" destId="{B5227148-AA51-4A17-AF68-FB3FCC0A8560}" srcOrd="17" destOrd="0" presId="urn:microsoft.com/office/officeart/2008/layout/VerticalAccentList"/>
    <dgm:cxn modelId="{E411984B-5EAC-49C3-A546-7639B565F0F3}" type="presParOf" srcId="{E7D1BCD4-2E70-49B7-A305-A4063A577658}" destId="{9B7765EA-CA66-49D5-86CA-DFD428CC7756}" srcOrd="18" destOrd="0" presId="urn:microsoft.com/office/officeart/2008/layout/VerticalAccentList"/>
    <dgm:cxn modelId="{FBE42B7B-A710-4C70-8798-796145F3B26D}" type="presParOf" srcId="{9B7765EA-CA66-49D5-86CA-DFD428CC7756}" destId="{3054D69F-D014-4620-BC41-14272ADF55D6}" srcOrd="0" destOrd="0" presId="urn:microsoft.com/office/officeart/2008/layout/VerticalAccentList"/>
    <dgm:cxn modelId="{E01DC6A4-5ADA-40C4-A64E-25C51D1F2E06}" type="presParOf" srcId="{E7D1BCD4-2E70-49B7-A305-A4063A577658}" destId="{4EDEE404-C2A5-4C79-AD1B-DD0DED217F2B}" srcOrd="19" destOrd="0" presId="urn:microsoft.com/office/officeart/2008/layout/VerticalAccentList"/>
    <dgm:cxn modelId="{2296FDDC-4AFB-4B8E-8E27-27B42A71B745}" type="presParOf" srcId="{4EDEE404-C2A5-4C79-AD1B-DD0DED217F2B}" destId="{5FAED126-C2BE-4A7F-9FB4-CAC932E529F6}" srcOrd="0" destOrd="0" presId="urn:microsoft.com/office/officeart/2008/layout/VerticalAccentList"/>
    <dgm:cxn modelId="{9C9E813B-48BD-424A-9BD2-6C65D7FD42B8}" type="presParOf" srcId="{4EDEE404-C2A5-4C79-AD1B-DD0DED217F2B}" destId="{F5CF6A06-9BE7-43A9-9A14-F12269F4F3E3}" srcOrd="1" destOrd="0" presId="urn:microsoft.com/office/officeart/2008/layout/VerticalAccentList"/>
    <dgm:cxn modelId="{3307AF72-1D7F-4B76-AF58-69D7BC1F8F16}" type="presParOf" srcId="{4EDEE404-C2A5-4C79-AD1B-DD0DED217F2B}" destId="{A0585683-083C-48E0-BFE4-0E54775DE138}" srcOrd="2" destOrd="0" presId="urn:microsoft.com/office/officeart/2008/layout/VerticalAccentList"/>
    <dgm:cxn modelId="{FB7FE0E1-E9E8-4EAE-AAD6-7DD0457197AC}" type="presParOf" srcId="{4EDEE404-C2A5-4C79-AD1B-DD0DED217F2B}" destId="{25C97CE0-912D-466D-9EA3-A452FDCC2348}" srcOrd="3" destOrd="0" presId="urn:microsoft.com/office/officeart/2008/layout/VerticalAccentList"/>
    <dgm:cxn modelId="{79E9C1E7-4230-4D50-B2AA-20817EED886D}" type="presParOf" srcId="{4EDEE404-C2A5-4C79-AD1B-DD0DED217F2B}" destId="{43DCF2C9-3776-4957-B1C3-0FC4EAE5A826}" srcOrd="4" destOrd="0" presId="urn:microsoft.com/office/officeart/2008/layout/VerticalAccentList"/>
    <dgm:cxn modelId="{8E35D3D5-8CC1-4547-9C76-3224DCD62AE6}" type="presParOf" srcId="{4EDEE404-C2A5-4C79-AD1B-DD0DED217F2B}" destId="{704540EC-131D-46B8-A2AD-8515BFCEF344}" srcOrd="5" destOrd="0" presId="urn:microsoft.com/office/officeart/2008/layout/VerticalAccentList"/>
    <dgm:cxn modelId="{83C8B4E8-8674-4EBA-8767-A9DE7190E958}" type="presParOf" srcId="{4EDEE404-C2A5-4C79-AD1B-DD0DED217F2B}" destId="{7D117222-9312-47EE-AF65-5CAB236F3F00}" srcOrd="6" destOrd="0" presId="urn:microsoft.com/office/officeart/2008/layout/VerticalAccentList"/>
    <dgm:cxn modelId="{372EE5CF-939E-405C-A45E-D11CF6FBC8E0}" type="presParOf" srcId="{E7D1BCD4-2E70-49B7-A305-A4063A577658}" destId="{A5930D26-764E-4007-B53E-859B491BD0AA}" srcOrd="20" destOrd="0" presId="urn:microsoft.com/office/officeart/2008/layout/VerticalAccentList"/>
    <dgm:cxn modelId="{7A5F34FB-E0F0-42C2-B8BE-50F3141B7C49}" type="presParOf" srcId="{E7D1BCD4-2E70-49B7-A305-A4063A577658}" destId="{58821B19-D73B-4126-A123-6B2F433A21D6}" srcOrd="21" destOrd="0" presId="urn:microsoft.com/office/officeart/2008/layout/VerticalAccentList"/>
    <dgm:cxn modelId="{D77E98BF-1136-4319-9E6B-63C9898EBABE}" type="presParOf" srcId="{58821B19-D73B-4126-A123-6B2F433A21D6}" destId="{43032D65-E999-4AEF-A297-F3F04BDFF7AE}" srcOrd="0" destOrd="0" presId="urn:microsoft.com/office/officeart/2008/layout/VerticalAccentList"/>
    <dgm:cxn modelId="{BF7141E6-A484-4BB8-BFF4-F2814CA655EC}" type="presParOf" srcId="{E7D1BCD4-2E70-49B7-A305-A4063A577658}" destId="{EF80D8AF-9CA5-4319-92EF-91441C43BACB}" srcOrd="22" destOrd="0" presId="urn:microsoft.com/office/officeart/2008/layout/VerticalAccentList"/>
    <dgm:cxn modelId="{E8073975-6923-4C72-9877-1D4F381507B4}" type="presParOf" srcId="{EF80D8AF-9CA5-4319-92EF-91441C43BACB}" destId="{A6218EAD-8AF0-4648-A47C-55FBE7C1A3C0}" srcOrd="0" destOrd="0" presId="urn:microsoft.com/office/officeart/2008/layout/VerticalAccentList"/>
    <dgm:cxn modelId="{D1F656FB-3390-45CC-9917-4F1627EF64A2}" type="presParOf" srcId="{EF80D8AF-9CA5-4319-92EF-91441C43BACB}" destId="{F0F619A5-E3BF-470F-B31E-B22CE0EBFC15}" srcOrd="1" destOrd="0" presId="urn:microsoft.com/office/officeart/2008/layout/VerticalAccentList"/>
    <dgm:cxn modelId="{E3ABB170-B1A8-4A38-9DAD-2E0D1E8C039D}" type="presParOf" srcId="{EF80D8AF-9CA5-4319-92EF-91441C43BACB}" destId="{CA858ED7-2BA6-48D1-9A62-311845BD4DC5}" srcOrd="2" destOrd="0" presId="urn:microsoft.com/office/officeart/2008/layout/VerticalAccentList"/>
    <dgm:cxn modelId="{7190D5C2-2AEB-4F04-A4A1-460BE75C73FB}" type="presParOf" srcId="{EF80D8AF-9CA5-4319-92EF-91441C43BACB}" destId="{5A64FC5A-D19B-4E2D-B7C8-6D02CA3AD388}" srcOrd="3" destOrd="0" presId="urn:microsoft.com/office/officeart/2008/layout/VerticalAccentList"/>
    <dgm:cxn modelId="{0AA07DDF-CEF5-4091-B5CA-03A20B9A3BC5}" type="presParOf" srcId="{EF80D8AF-9CA5-4319-92EF-91441C43BACB}" destId="{57F3EA58-F7EF-4250-89AA-937E5D347AB0}" srcOrd="4" destOrd="0" presId="urn:microsoft.com/office/officeart/2008/layout/VerticalAccentList"/>
    <dgm:cxn modelId="{E60D084A-ABB3-4028-ABBE-F328577630D8}" type="presParOf" srcId="{EF80D8AF-9CA5-4319-92EF-91441C43BACB}" destId="{2310EAE6-A4B3-4B3F-B279-C74B3BAFF27A}" srcOrd="5" destOrd="0" presId="urn:microsoft.com/office/officeart/2008/layout/VerticalAccentList"/>
    <dgm:cxn modelId="{015784F2-4B6E-4B6F-8716-F2D771613876}" type="presParOf" srcId="{EF80D8AF-9CA5-4319-92EF-91441C43BACB}" destId="{050A5522-66A0-4DD7-95B5-567BF632700A}" srcOrd="6" destOrd="0" presId="urn:microsoft.com/office/officeart/2008/layout/VerticalAccentList"/>
    <dgm:cxn modelId="{8651B5E3-957E-4ECF-B3DE-507991B2A3A3}" type="presParOf" srcId="{E7D1BCD4-2E70-49B7-A305-A4063A577658}" destId="{3DC4877F-D620-4FFA-A352-7150120C5A3C}" srcOrd="23" destOrd="0" presId="urn:microsoft.com/office/officeart/2008/layout/VerticalAccentList"/>
    <dgm:cxn modelId="{1D359BC6-81EF-42DB-AEEF-46BBC31768F0}" type="presParOf" srcId="{E7D1BCD4-2E70-49B7-A305-A4063A577658}" destId="{C232E4EE-17D9-4997-B6D7-7FE3A604E0AB}" srcOrd="24" destOrd="0" presId="urn:microsoft.com/office/officeart/2008/layout/VerticalAccentList"/>
    <dgm:cxn modelId="{27D1BAEF-12D1-4EBD-BCAB-0C1DA022CEAF}" type="presParOf" srcId="{C232E4EE-17D9-4997-B6D7-7FE3A604E0AB}" destId="{B29F6A63-FC81-42F8-9FFD-590D9B7D8CEE}" srcOrd="0" destOrd="0" presId="urn:microsoft.com/office/officeart/2008/layout/VerticalAccentList"/>
    <dgm:cxn modelId="{48DD6F82-A975-4461-A2F7-E9B04971BFB7}" type="presParOf" srcId="{E7D1BCD4-2E70-49B7-A305-A4063A577658}" destId="{31E3E591-7298-4109-986E-2F4483511248}" srcOrd="25" destOrd="0" presId="urn:microsoft.com/office/officeart/2008/layout/VerticalAccentList"/>
    <dgm:cxn modelId="{B7C548BD-2963-4D2F-AAC6-C3FFD1AF3FED}" type="presParOf" srcId="{31E3E591-7298-4109-986E-2F4483511248}" destId="{D95B1E68-0B8F-4D5A-B0BD-E86199BEAD3D}" srcOrd="0" destOrd="0" presId="urn:microsoft.com/office/officeart/2008/layout/VerticalAccentList"/>
    <dgm:cxn modelId="{42DD1695-7340-4D57-A017-9A2AFA543F92}" type="presParOf" srcId="{31E3E591-7298-4109-986E-2F4483511248}" destId="{6F84E41A-5EC1-4C76-8C66-8ABC225ED429}" srcOrd="1" destOrd="0" presId="urn:microsoft.com/office/officeart/2008/layout/VerticalAccentList"/>
    <dgm:cxn modelId="{97823692-E6B6-4446-8C4A-0256A53EDCD4}" type="presParOf" srcId="{31E3E591-7298-4109-986E-2F4483511248}" destId="{AE945F17-EF13-4B7E-AF08-0F6537BF5C40}" srcOrd="2" destOrd="0" presId="urn:microsoft.com/office/officeart/2008/layout/VerticalAccentList"/>
    <dgm:cxn modelId="{4B4FA742-5C11-45EC-A442-CCF3C93F2EC9}" type="presParOf" srcId="{31E3E591-7298-4109-986E-2F4483511248}" destId="{B4094D53-BDD7-48D8-B294-80FE69C2BB1F}" srcOrd="3" destOrd="0" presId="urn:microsoft.com/office/officeart/2008/layout/VerticalAccentList"/>
    <dgm:cxn modelId="{D5796939-6C2C-4EB9-A1EE-446142EB7B7D}" type="presParOf" srcId="{31E3E591-7298-4109-986E-2F4483511248}" destId="{0C5B2009-B5AE-46EF-A8C1-B0A14478A39B}" srcOrd="4" destOrd="0" presId="urn:microsoft.com/office/officeart/2008/layout/VerticalAccentList"/>
    <dgm:cxn modelId="{00C83CCA-3348-44A0-BC73-CFC5A4E7E7C3}" type="presParOf" srcId="{31E3E591-7298-4109-986E-2F4483511248}" destId="{D931D73F-1A37-45A7-A2D5-DD75498CDF86}" srcOrd="5" destOrd="0" presId="urn:microsoft.com/office/officeart/2008/layout/VerticalAccentList"/>
    <dgm:cxn modelId="{2A9D46D9-02B3-45E0-8F23-74706D5DF627}" type="presParOf" srcId="{31E3E591-7298-4109-986E-2F4483511248}" destId="{D479EB74-615E-4376-80CB-CF3C863FABA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55699-C397-4775-8484-D2A142239F60}" type="doc">
      <dgm:prSet loTypeId="urn:microsoft.com/office/officeart/2008/layout/VerticalAccent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98132-6A8D-4E4D-8D67-A3FF83042562}">
      <dgm:prSet phldrT="[Текст]" custT="1"/>
      <dgm:spPr/>
      <dgm:t>
        <a:bodyPr/>
        <a:lstStyle/>
        <a:p>
          <a:r>
            <a:rPr lang="hu-HU" sz="2000" b="1" dirty="0">
              <a:solidFill>
                <a:schemeClr val="bg1"/>
              </a:solidFill>
              <a:latin typeface="Sitka Text" panose="02000505000000020004" pitchFamily="2" charset="0"/>
            </a:rPr>
            <a:t>МОДУЛЬ</a:t>
          </a:r>
          <a:r>
            <a:rPr lang="uk-UA" sz="2000" b="1" dirty="0">
              <a:solidFill>
                <a:schemeClr val="bg1"/>
              </a:solidFill>
              <a:latin typeface="Sitka Text" panose="02000505000000020004" pitchFamily="2" charset="0"/>
            </a:rPr>
            <a:t> 2.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самостійних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та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службових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частин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м</a:t>
          </a:r>
          <a:r>
            <a:rPr lang="uk-UA" sz="2000" dirty="0" err="1">
              <a:solidFill>
                <a:schemeClr val="bg1"/>
              </a:solidFill>
              <a:latin typeface="Sitka Text" panose="02000505000000020004" pitchFamily="2" charset="0"/>
            </a:rPr>
            <a:t>ови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4FA99D5C-20BC-48EA-8A57-8FDD96EEE36A}" type="parTrans" cxnId="{1DCEB452-B0E6-4CDF-AC2E-B5A2BE937948}">
      <dgm:prSet/>
      <dgm:spPr/>
      <dgm:t>
        <a:bodyPr/>
        <a:lstStyle/>
        <a:p>
          <a:endParaRPr lang="ru-RU"/>
        </a:p>
      </dgm:t>
    </dgm:pt>
    <dgm:pt modelId="{BC324C10-49FC-431D-9239-3116469F16D3}" type="sibTrans" cxnId="{1DCEB452-B0E6-4CDF-AC2E-B5A2BE937948}">
      <dgm:prSet/>
      <dgm:spPr/>
      <dgm:t>
        <a:bodyPr/>
        <a:lstStyle/>
        <a:p>
          <a:endParaRPr lang="ru-RU"/>
        </a:p>
      </dgm:t>
    </dgm:pt>
    <dgm:pt modelId="{25B5A9BA-FFFE-4FCF-86FB-DB10A6E6B340}">
      <dgm:prSet custT="1"/>
      <dgm:spPr/>
      <dgm:t>
        <a:bodyPr/>
        <a:lstStyle/>
        <a:p>
          <a:r>
            <a:rPr lang="uk-UA" sz="2000">
              <a:solidFill>
                <a:schemeClr val="bg1"/>
              </a:solidFill>
              <a:latin typeface="Sitka Text" panose="02000505000000020004" pitchFamily="2" charset="0"/>
            </a:rPr>
            <a:t>Тема 8. </a:t>
          </a:r>
          <a:r>
            <a:rPr lang="uk-UA" sz="2000" b="0" i="0" u="none">
              <a:solidFill>
                <a:schemeClr val="bg1"/>
              </a:solidFill>
              <a:latin typeface="Sitka Text" panose="02000505000000020004" pitchFamily="2" charset="0"/>
            </a:rPr>
            <a:t>Правопис закінчення відмінюваних слів. </a:t>
          </a:r>
          <a:r>
            <a:rPr lang="hu-HU" sz="2000">
              <a:solidFill>
                <a:schemeClr val="bg1"/>
              </a:solidFill>
              <a:latin typeface="Sitka Text" panose="02000505000000020004" pitchFamily="2" charset="0"/>
            </a:rPr>
            <a:t>Основні норми написання іменників. 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8D5CDE0E-9260-469F-8CF3-EEAF6409A341}" type="parTrans" cxnId="{FD5B0189-D1AC-43E6-A05A-B235BB5C5B99}">
      <dgm:prSet/>
      <dgm:spPr/>
      <dgm:t>
        <a:bodyPr/>
        <a:lstStyle/>
        <a:p>
          <a:endParaRPr lang="ru-RU"/>
        </a:p>
      </dgm:t>
    </dgm:pt>
    <dgm:pt modelId="{97DFBC8E-09F4-43F7-984A-4B4964589021}" type="sibTrans" cxnId="{FD5B0189-D1AC-43E6-A05A-B235BB5C5B99}">
      <dgm:prSet/>
      <dgm:spPr/>
      <dgm:t>
        <a:bodyPr/>
        <a:lstStyle/>
        <a:p>
          <a:endParaRPr lang="ru-RU"/>
        </a:p>
      </dgm:t>
    </dgm:pt>
    <dgm:pt modelId="{8FF50937-E41A-4DC0-951A-A67B2864CE2A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  <a:latin typeface="Sitka Text" panose="02000505000000020004" pitchFamily="2" charset="0"/>
            </a:rPr>
            <a:t>Тема 9.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Основні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норми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написання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uk-UA" sz="2000" dirty="0">
              <a:solidFill>
                <a:schemeClr val="bg1"/>
              </a:solidFill>
              <a:latin typeface="Sitka Text" panose="02000505000000020004" pitchFamily="2" charset="0"/>
            </a:rPr>
            <a:t>прикметників. 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8D8B553C-0FA4-4B2A-BF01-884A2F9CD0C4}" type="parTrans" cxnId="{ABBE1C61-35F3-48FD-BE75-F14A674EE02E}">
      <dgm:prSet/>
      <dgm:spPr/>
      <dgm:t>
        <a:bodyPr/>
        <a:lstStyle/>
        <a:p>
          <a:endParaRPr lang="ru-RU"/>
        </a:p>
      </dgm:t>
    </dgm:pt>
    <dgm:pt modelId="{51344E8B-530A-44F3-A372-083F59DD1791}" type="sibTrans" cxnId="{ABBE1C61-35F3-48FD-BE75-F14A674EE02E}">
      <dgm:prSet/>
      <dgm:spPr/>
      <dgm:t>
        <a:bodyPr/>
        <a:lstStyle/>
        <a:p>
          <a:endParaRPr lang="ru-RU"/>
        </a:p>
      </dgm:t>
    </dgm:pt>
    <dgm:pt modelId="{032FDC7E-BF8B-4D91-9DD6-AA7AB67DD44B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  <a:latin typeface="Sitka Text" panose="02000505000000020004" pitchFamily="2" charset="0"/>
            </a:rPr>
            <a:t>Тема 10.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Особливості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відмінювання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та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правопису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числівників</a:t>
          </a:r>
          <a:r>
            <a:rPr lang="uk-UA" sz="2000" dirty="0">
              <a:solidFill>
                <a:schemeClr val="bg1"/>
              </a:solidFill>
              <a:latin typeface="Sitka Text" panose="02000505000000020004" pitchFamily="2" charset="0"/>
            </a:rPr>
            <a:t>.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6B09E1C8-46DC-4159-ACC0-5AFAF7DE976F}" type="parTrans" cxnId="{7E4E6307-22FD-4FDC-A43B-180F6EFEBEA5}">
      <dgm:prSet/>
      <dgm:spPr/>
      <dgm:t>
        <a:bodyPr/>
        <a:lstStyle/>
        <a:p>
          <a:endParaRPr lang="ru-RU"/>
        </a:p>
      </dgm:t>
    </dgm:pt>
    <dgm:pt modelId="{4FC6CA0C-4D21-400C-B5C9-C9ACAB93A6E2}" type="sibTrans" cxnId="{7E4E6307-22FD-4FDC-A43B-180F6EFEBEA5}">
      <dgm:prSet/>
      <dgm:spPr/>
      <dgm:t>
        <a:bodyPr/>
        <a:lstStyle/>
        <a:p>
          <a:endParaRPr lang="ru-RU"/>
        </a:p>
      </dgm:t>
    </dgm:pt>
    <dgm:pt modelId="{CD0A51C5-CA37-43CB-9DC6-234963C0C8AB}">
      <dgm:prSet custT="1"/>
      <dgm:spPr/>
      <dgm:t>
        <a:bodyPr/>
        <a:lstStyle/>
        <a:p>
          <a:r>
            <a:rPr lang="uk-UA" sz="2000">
              <a:solidFill>
                <a:schemeClr val="bg1"/>
              </a:solidFill>
              <a:latin typeface="Sitka Text" panose="02000505000000020004" pitchFamily="2" charset="0"/>
            </a:rPr>
            <a:t>Тема 11. Особливосі правопису займенників.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1E602063-2257-428C-AB51-F88B99123C26}" type="parTrans" cxnId="{A036A4E5-6F22-4AB4-856C-4220B756F28E}">
      <dgm:prSet/>
      <dgm:spPr/>
      <dgm:t>
        <a:bodyPr/>
        <a:lstStyle/>
        <a:p>
          <a:endParaRPr lang="ru-RU"/>
        </a:p>
      </dgm:t>
    </dgm:pt>
    <dgm:pt modelId="{6BBFCC92-53F6-4765-956B-393BC3EED558}" type="sibTrans" cxnId="{A036A4E5-6F22-4AB4-856C-4220B756F28E}">
      <dgm:prSet/>
      <dgm:spPr/>
      <dgm:t>
        <a:bodyPr/>
        <a:lstStyle/>
        <a:p>
          <a:endParaRPr lang="ru-RU"/>
        </a:p>
      </dgm:t>
    </dgm:pt>
    <dgm:pt modelId="{237B7DC8-0F62-4506-A32D-407D64E44B9E}">
      <dgm:prSet custT="1"/>
      <dgm:spPr/>
      <dgm:t>
        <a:bodyPr/>
        <a:lstStyle/>
        <a:p>
          <a:r>
            <a:rPr lang="uk-UA" sz="2000">
              <a:solidFill>
                <a:schemeClr val="bg1"/>
              </a:solidFill>
              <a:latin typeface="Sitka Text" panose="02000505000000020004" pitchFamily="2" charset="0"/>
            </a:rPr>
            <a:t>Тема 12. </a:t>
          </a:r>
          <a:r>
            <a:rPr lang="hu-HU" sz="2000">
              <a:solidFill>
                <a:schemeClr val="bg1"/>
              </a:solidFill>
              <a:latin typeface="Sitka Text" panose="02000505000000020004" pitchFamily="2" charset="0"/>
            </a:rPr>
            <a:t>Особливості правопису дієслівних форм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FC3CC75F-23A8-464A-AE7F-A58ADCA4CA17}" type="parTrans" cxnId="{AB9882F7-4E92-4E33-8A2F-BDC1A785ACBC}">
      <dgm:prSet/>
      <dgm:spPr/>
      <dgm:t>
        <a:bodyPr/>
        <a:lstStyle/>
        <a:p>
          <a:endParaRPr lang="ru-RU"/>
        </a:p>
      </dgm:t>
    </dgm:pt>
    <dgm:pt modelId="{D76B7A67-8DB0-41D1-95E5-473CAD46E189}" type="sibTrans" cxnId="{AB9882F7-4E92-4E33-8A2F-BDC1A785ACBC}">
      <dgm:prSet/>
      <dgm:spPr/>
      <dgm:t>
        <a:bodyPr/>
        <a:lstStyle/>
        <a:p>
          <a:endParaRPr lang="ru-RU"/>
        </a:p>
      </dgm:t>
    </dgm:pt>
    <dgm:pt modelId="{11537D52-8946-4507-9469-F34B1614A2E4}">
      <dgm:prSet custT="1"/>
      <dgm:spPr/>
      <dgm:t>
        <a:bodyPr/>
        <a:lstStyle/>
        <a:p>
          <a:r>
            <a:rPr lang="uk-UA" sz="2000">
              <a:solidFill>
                <a:schemeClr val="bg1"/>
              </a:solidFill>
              <a:latin typeface="Sitka Text" panose="02000505000000020004" pitchFamily="2" charset="0"/>
            </a:rPr>
            <a:t>Тема 13. </a:t>
          </a:r>
          <a:r>
            <a:rPr lang="hu-HU" sz="2000">
              <a:solidFill>
                <a:schemeClr val="bg1"/>
              </a:solidFill>
              <a:latin typeface="Sitka Text" panose="02000505000000020004" pitchFamily="2" charset="0"/>
            </a:rPr>
            <a:t>Основні норми написання </a:t>
          </a:r>
          <a:r>
            <a:rPr lang="uk-UA" sz="2000">
              <a:solidFill>
                <a:schemeClr val="bg1"/>
              </a:solidFill>
              <a:latin typeface="Sitka Text" panose="02000505000000020004" pitchFamily="2" charset="0"/>
            </a:rPr>
            <a:t>прислівників.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8C990EB5-204D-4502-A564-CE54CB585112}" type="parTrans" cxnId="{800E7546-B2AB-4DB2-8953-F1B782D454EF}">
      <dgm:prSet/>
      <dgm:spPr/>
      <dgm:t>
        <a:bodyPr/>
        <a:lstStyle/>
        <a:p>
          <a:endParaRPr lang="ru-RU"/>
        </a:p>
      </dgm:t>
    </dgm:pt>
    <dgm:pt modelId="{0BAA048B-F702-41C4-B663-29680DF5F8EF}" type="sibTrans" cxnId="{800E7546-B2AB-4DB2-8953-F1B782D454EF}">
      <dgm:prSet/>
      <dgm:spPr/>
      <dgm:t>
        <a:bodyPr/>
        <a:lstStyle/>
        <a:p>
          <a:endParaRPr lang="ru-RU"/>
        </a:p>
      </dgm:t>
    </dgm:pt>
    <dgm:pt modelId="{46CDD1CC-5829-49EE-B9EA-F636EF301EDC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  <a:latin typeface="Sitka Text" panose="02000505000000020004" pitchFamily="2" charset="0"/>
            </a:rPr>
            <a:t>Тема 14.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службових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частин</a:t>
          </a:r>
          <a:r>
            <a:rPr lang="hu-HU" sz="20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dirty="0" err="1">
              <a:solidFill>
                <a:schemeClr val="bg1"/>
              </a:solidFill>
              <a:latin typeface="Sitka Text" panose="02000505000000020004" pitchFamily="2" charset="0"/>
            </a:rPr>
            <a:t>мови</a:t>
          </a:r>
          <a:endParaRPr lang="ru-RU" sz="2000" dirty="0">
            <a:solidFill>
              <a:schemeClr val="bg1"/>
            </a:solidFill>
            <a:latin typeface="Sitka Text" panose="02000505000000020004" pitchFamily="2" charset="0"/>
          </a:endParaRPr>
        </a:p>
      </dgm:t>
    </dgm:pt>
    <dgm:pt modelId="{65FC1BD8-0902-4D96-BF99-3351FCC8A414}" type="parTrans" cxnId="{8F08108C-32AF-4D07-9037-7411C8CAD39F}">
      <dgm:prSet/>
      <dgm:spPr/>
      <dgm:t>
        <a:bodyPr/>
        <a:lstStyle/>
        <a:p>
          <a:endParaRPr lang="ru-RU"/>
        </a:p>
      </dgm:t>
    </dgm:pt>
    <dgm:pt modelId="{C479F3E8-16CF-461A-8AC6-FD2DC03B9B11}" type="sibTrans" cxnId="{8F08108C-32AF-4D07-9037-7411C8CAD39F}">
      <dgm:prSet/>
      <dgm:spPr/>
      <dgm:t>
        <a:bodyPr/>
        <a:lstStyle/>
        <a:p>
          <a:endParaRPr lang="ru-RU"/>
        </a:p>
      </dgm:t>
    </dgm:pt>
    <dgm:pt modelId="{74685A84-ED9F-46C4-B74E-3EF9C1A34E16}" type="pres">
      <dgm:prSet presAssocID="{D5755699-C397-4775-8484-D2A142239F6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6E7C73C4-F83A-4FB9-A24F-7EB0730B0523}" type="pres">
      <dgm:prSet presAssocID="{6F498132-6A8D-4E4D-8D67-A3FF83042562}" presName="parenttextcomposite" presStyleCnt="0"/>
      <dgm:spPr/>
    </dgm:pt>
    <dgm:pt modelId="{ED32AB42-8127-4457-B268-3F288C4A1670}" type="pres">
      <dgm:prSet presAssocID="{6F498132-6A8D-4E4D-8D67-A3FF83042562}" presName="parenttext" presStyleLbl="revTx" presStyleIdx="0" presStyleCnt="8" custScaleX="173707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2EB0CC-A2A7-4E55-967E-DE72542730BE}" type="pres">
      <dgm:prSet presAssocID="{6F498132-6A8D-4E4D-8D67-A3FF83042562}" presName="parallelogramComposite" presStyleCnt="0"/>
      <dgm:spPr/>
    </dgm:pt>
    <dgm:pt modelId="{EEF409A7-A191-4910-8256-F3C474D2A5D5}" type="pres">
      <dgm:prSet presAssocID="{6F498132-6A8D-4E4D-8D67-A3FF83042562}" presName="parallelogram1" presStyleLbl="alignNode1" presStyleIdx="0" presStyleCnt="56"/>
      <dgm:spPr/>
    </dgm:pt>
    <dgm:pt modelId="{A77F89F0-BE1A-46B5-9E93-891A40871448}" type="pres">
      <dgm:prSet presAssocID="{6F498132-6A8D-4E4D-8D67-A3FF83042562}" presName="parallelogram2" presStyleLbl="alignNode1" presStyleIdx="1" presStyleCnt="56"/>
      <dgm:spPr/>
    </dgm:pt>
    <dgm:pt modelId="{F733F3D0-D33D-46AF-B4F4-649B80C03BCE}" type="pres">
      <dgm:prSet presAssocID="{6F498132-6A8D-4E4D-8D67-A3FF83042562}" presName="parallelogram3" presStyleLbl="alignNode1" presStyleIdx="2" presStyleCnt="56"/>
      <dgm:spPr/>
    </dgm:pt>
    <dgm:pt modelId="{CD420E17-16E1-42BB-9EF0-BE1E8DC96800}" type="pres">
      <dgm:prSet presAssocID="{6F498132-6A8D-4E4D-8D67-A3FF83042562}" presName="parallelogram4" presStyleLbl="alignNode1" presStyleIdx="3" presStyleCnt="56"/>
      <dgm:spPr/>
    </dgm:pt>
    <dgm:pt modelId="{D63632FE-45F2-45E5-B50F-BC4C1981E4FB}" type="pres">
      <dgm:prSet presAssocID="{6F498132-6A8D-4E4D-8D67-A3FF83042562}" presName="parallelogram5" presStyleLbl="alignNode1" presStyleIdx="4" presStyleCnt="56"/>
      <dgm:spPr/>
    </dgm:pt>
    <dgm:pt modelId="{6677AF5E-330D-4722-98ED-259B2F42FC07}" type="pres">
      <dgm:prSet presAssocID="{6F498132-6A8D-4E4D-8D67-A3FF83042562}" presName="parallelogram6" presStyleLbl="alignNode1" presStyleIdx="5" presStyleCnt="56"/>
      <dgm:spPr/>
    </dgm:pt>
    <dgm:pt modelId="{FE94007E-5D17-493C-ADD8-7171BB4D552F}" type="pres">
      <dgm:prSet presAssocID="{6F498132-6A8D-4E4D-8D67-A3FF83042562}" presName="parallelogram7" presStyleLbl="alignNode1" presStyleIdx="6" presStyleCnt="56"/>
      <dgm:spPr/>
    </dgm:pt>
    <dgm:pt modelId="{662C3695-E7F9-4AD0-82F5-DEF36D80A4C5}" type="pres">
      <dgm:prSet presAssocID="{BC324C10-49FC-431D-9239-3116469F16D3}" presName="sibTrans" presStyleCnt="0"/>
      <dgm:spPr/>
    </dgm:pt>
    <dgm:pt modelId="{7DF59AD4-C864-4275-BE31-1F41062482FA}" type="pres">
      <dgm:prSet presAssocID="{25B5A9BA-FFFE-4FCF-86FB-DB10A6E6B340}" presName="parenttextcomposite" presStyleCnt="0"/>
      <dgm:spPr/>
    </dgm:pt>
    <dgm:pt modelId="{3FEA0D05-7FF4-4EFE-93AE-5144918E4592}" type="pres">
      <dgm:prSet presAssocID="{25B5A9BA-FFFE-4FCF-86FB-DB10A6E6B340}" presName="parenttext" presStyleLbl="revTx" presStyleIdx="1" presStyleCnt="8" custScaleX="173707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93D30A-9F7D-4018-9EEA-EB7ADE940C6D}" type="pres">
      <dgm:prSet presAssocID="{25B5A9BA-FFFE-4FCF-86FB-DB10A6E6B340}" presName="parallelogramComposite" presStyleCnt="0"/>
      <dgm:spPr/>
    </dgm:pt>
    <dgm:pt modelId="{447B07B8-7BE4-41D9-B120-78063CE347AF}" type="pres">
      <dgm:prSet presAssocID="{25B5A9BA-FFFE-4FCF-86FB-DB10A6E6B340}" presName="parallelogram1" presStyleLbl="alignNode1" presStyleIdx="7" presStyleCnt="56"/>
      <dgm:spPr/>
    </dgm:pt>
    <dgm:pt modelId="{E152BC6E-2D73-4218-8EBC-78DFF21AD186}" type="pres">
      <dgm:prSet presAssocID="{25B5A9BA-FFFE-4FCF-86FB-DB10A6E6B340}" presName="parallelogram2" presStyleLbl="alignNode1" presStyleIdx="8" presStyleCnt="56"/>
      <dgm:spPr/>
    </dgm:pt>
    <dgm:pt modelId="{59050F63-422F-4963-BB2E-A233FC2FD0FE}" type="pres">
      <dgm:prSet presAssocID="{25B5A9BA-FFFE-4FCF-86FB-DB10A6E6B340}" presName="parallelogram3" presStyleLbl="alignNode1" presStyleIdx="9" presStyleCnt="56"/>
      <dgm:spPr/>
    </dgm:pt>
    <dgm:pt modelId="{0FAA2643-34FF-4B48-B198-69EF26EA69D0}" type="pres">
      <dgm:prSet presAssocID="{25B5A9BA-FFFE-4FCF-86FB-DB10A6E6B340}" presName="parallelogram4" presStyleLbl="alignNode1" presStyleIdx="10" presStyleCnt="56"/>
      <dgm:spPr/>
    </dgm:pt>
    <dgm:pt modelId="{9CE8915B-3E75-4713-B22D-8E4D81EC9827}" type="pres">
      <dgm:prSet presAssocID="{25B5A9BA-FFFE-4FCF-86FB-DB10A6E6B340}" presName="parallelogram5" presStyleLbl="alignNode1" presStyleIdx="11" presStyleCnt="56"/>
      <dgm:spPr/>
    </dgm:pt>
    <dgm:pt modelId="{D06B92AD-558A-4839-BF3A-0E58758B6491}" type="pres">
      <dgm:prSet presAssocID="{25B5A9BA-FFFE-4FCF-86FB-DB10A6E6B340}" presName="parallelogram6" presStyleLbl="alignNode1" presStyleIdx="12" presStyleCnt="56"/>
      <dgm:spPr/>
    </dgm:pt>
    <dgm:pt modelId="{6B2A8F9A-CEF0-410E-A37C-E52D8314E004}" type="pres">
      <dgm:prSet presAssocID="{25B5A9BA-FFFE-4FCF-86FB-DB10A6E6B340}" presName="parallelogram7" presStyleLbl="alignNode1" presStyleIdx="13" presStyleCnt="56"/>
      <dgm:spPr/>
    </dgm:pt>
    <dgm:pt modelId="{AE9A20D8-A29D-4610-B510-493E35883A50}" type="pres">
      <dgm:prSet presAssocID="{97DFBC8E-09F4-43F7-984A-4B4964589021}" presName="sibTrans" presStyleCnt="0"/>
      <dgm:spPr/>
    </dgm:pt>
    <dgm:pt modelId="{60DB80EC-891D-4EFE-AD5A-7F0C8EA8CCBB}" type="pres">
      <dgm:prSet presAssocID="{8FF50937-E41A-4DC0-951A-A67B2864CE2A}" presName="parenttextcomposite" presStyleCnt="0"/>
      <dgm:spPr/>
    </dgm:pt>
    <dgm:pt modelId="{A0B90767-8BC2-4843-BDC2-57CF1D16DC12}" type="pres">
      <dgm:prSet presAssocID="{8FF50937-E41A-4DC0-951A-A67B2864CE2A}" presName="parenttext" presStyleLbl="revTx" presStyleIdx="2" presStyleCnt="8" custScaleX="145675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673ECB-ABED-4232-9B43-E63E2BF6FFDC}" type="pres">
      <dgm:prSet presAssocID="{8FF50937-E41A-4DC0-951A-A67B2864CE2A}" presName="parallelogramComposite" presStyleCnt="0"/>
      <dgm:spPr/>
    </dgm:pt>
    <dgm:pt modelId="{507F89B8-2B33-432E-AC04-BD0CEBE166BA}" type="pres">
      <dgm:prSet presAssocID="{8FF50937-E41A-4DC0-951A-A67B2864CE2A}" presName="parallelogram1" presStyleLbl="alignNode1" presStyleIdx="14" presStyleCnt="56"/>
      <dgm:spPr/>
    </dgm:pt>
    <dgm:pt modelId="{0C4F452F-299B-4B23-954C-4D90E2AA95A8}" type="pres">
      <dgm:prSet presAssocID="{8FF50937-E41A-4DC0-951A-A67B2864CE2A}" presName="parallelogram2" presStyleLbl="alignNode1" presStyleIdx="15" presStyleCnt="56"/>
      <dgm:spPr/>
    </dgm:pt>
    <dgm:pt modelId="{76B4AB1A-FBF7-48A1-90A9-D4C7ACC2E2EA}" type="pres">
      <dgm:prSet presAssocID="{8FF50937-E41A-4DC0-951A-A67B2864CE2A}" presName="parallelogram3" presStyleLbl="alignNode1" presStyleIdx="16" presStyleCnt="56"/>
      <dgm:spPr/>
    </dgm:pt>
    <dgm:pt modelId="{7BEA63D5-4E16-484B-AA19-BDBDBBB067A8}" type="pres">
      <dgm:prSet presAssocID="{8FF50937-E41A-4DC0-951A-A67B2864CE2A}" presName="parallelogram4" presStyleLbl="alignNode1" presStyleIdx="17" presStyleCnt="56"/>
      <dgm:spPr/>
    </dgm:pt>
    <dgm:pt modelId="{DAF804DD-6F8C-4350-A642-14290E519F7A}" type="pres">
      <dgm:prSet presAssocID="{8FF50937-E41A-4DC0-951A-A67B2864CE2A}" presName="parallelogram5" presStyleLbl="alignNode1" presStyleIdx="18" presStyleCnt="56"/>
      <dgm:spPr/>
    </dgm:pt>
    <dgm:pt modelId="{5160BE74-B798-494C-9351-7F57CD4FFAAA}" type="pres">
      <dgm:prSet presAssocID="{8FF50937-E41A-4DC0-951A-A67B2864CE2A}" presName="parallelogram6" presStyleLbl="alignNode1" presStyleIdx="19" presStyleCnt="56"/>
      <dgm:spPr/>
    </dgm:pt>
    <dgm:pt modelId="{E1DDFD90-D00E-40C9-8AF0-F22A0A13914E}" type="pres">
      <dgm:prSet presAssocID="{8FF50937-E41A-4DC0-951A-A67B2864CE2A}" presName="parallelogram7" presStyleLbl="alignNode1" presStyleIdx="20" presStyleCnt="56"/>
      <dgm:spPr/>
    </dgm:pt>
    <dgm:pt modelId="{B47B14C8-61DB-4387-9451-962A395147A1}" type="pres">
      <dgm:prSet presAssocID="{51344E8B-530A-44F3-A372-083F59DD1791}" presName="sibTrans" presStyleCnt="0"/>
      <dgm:spPr/>
    </dgm:pt>
    <dgm:pt modelId="{B6F213F5-DA1A-4842-B36B-A114F339F9D3}" type="pres">
      <dgm:prSet presAssocID="{032FDC7E-BF8B-4D91-9DD6-AA7AB67DD44B}" presName="parenttextcomposite" presStyleCnt="0"/>
      <dgm:spPr/>
    </dgm:pt>
    <dgm:pt modelId="{4FA3C29B-60CB-4A99-9AED-1901857D9B96}" type="pres">
      <dgm:prSet presAssocID="{032FDC7E-BF8B-4D91-9DD6-AA7AB67DD44B}" presName="parenttext" presStyleLbl="revTx" presStyleIdx="3" presStyleCnt="8" custScaleX="166830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5C6A25-CE5C-4E0D-A675-071ED2D3B49B}" type="pres">
      <dgm:prSet presAssocID="{032FDC7E-BF8B-4D91-9DD6-AA7AB67DD44B}" presName="parallelogramComposite" presStyleCnt="0"/>
      <dgm:spPr/>
    </dgm:pt>
    <dgm:pt modelId="{463CDB77-29D6-430B-9855-4FAAB9FC5139}" type="pres">
      <dgm:prSet presAssocID="{032FDC7E-BF8B-4D91-9DD6-AA7AB67DD44B}" presName="parallelogram1" presStyleLbl="alignNode1" presStyleIdx="21" presStyleCnt="56"/>
      <dgm:spPr/>
    </dgm:pt>
    <dgm:pt modelId="{54C123F6-A21F-4721-8702-65F2AE4241AE}" type="pres">
      <dgm:prSet presAssocID="{032FDC7E-BF8B-4D91-9DD6-AA7AB67DD44B}" presName="parallelogram2" presStyleLbl="alignNode1" presStyleIdx="22" presStyleCnt="56"/>
      <dgm:spPr/>
    </dgm:pt>
    <dgm:pt modelId="{5EEEB0FE-9F01-4EF8-A2FD-DFF72BCC6E2B}" type="pres">
      <dgm:prSet presAssocID="{032FDC7E-BF8B-4D91-9DD6-AA7AB67DD44B}" presName="parallelogram3" presStyleLbl="alignNode1" presStyleIdx="23" presStyleCnt="56"/>
      <dgm:spPr/>
    </dgm:pt>
    <dgm:pt modelId="{28AD566B-0BE0-414A-BB80-C9C7188A8B53}" type="pres">
      <dgm:prSet presAssocID="{032FDC7E-BF8B-4D91-9DD6-AA7AB67DD44B}" presName="parallelogram4" presStyleLbl="alignNode1" presStyleIdx="24" presStyleCnt="56"/>
      <dgm:spPr/>
    </dgm:pt>
    <dgm:pt modelId="{F5537559-6162-401A-9D0A-22222E1FE626}" type="pres">
      <dgm:prSet presAssocID="{032FDC7E-BF8B-4D91-9DD6-AA7AB67DD44B}" presName="parallelogram5" presStyleLbl="alignNode1" presStyleIdx="25" presStyleCnt="56"/>
      <dgm:spPr/>
    </dgm:pt>
    <dgm:pt modelId="{33300324-0338-455F-9DC2-B7C40F49E214}" type="pres">
      <dgm:prSet presAssocID="{032FDC7E-BF8B-4D91-9DD6-AA7AB67DD44B}" presName="parallelogram6" presStyleLbl="alignNode1" presStyleIdx="26" presStyleCnt="56"/>
      <dgm:spPr/>
    </dgm:pt>
    <dgm:pt modelId="{997CB39A-13DF-4891-9EA4-CCF7F472A178}" type="pres">
      <dgm:prSet presAssocID="{032FDC7E-BF8B-4D91-9DD6-AA7AB67DD44B}" presName="parallelogram7" presStyleLbl="alignNode1" presStyleIdx="27" presStyleCnt="56"/>
      <dgm:spPr/>
    </dgm:pt>
    <dgm:pt modelId="{59C37FF5-39E8-4DF3-8574-774FE76F9E9F}" type="pres">
      <dgm:prSet presAssocID="{4FC6CA0C-4D21-400C-B5C9-C9ACAB93A6E2}" presName="sibTrans" presStyleCnt="0"/>
      <dgm:spPr/>
    </dgm:pt>
    <dgm:pt modelId="{54B03F3A-54AE-4A6C-8B30-C644E22C5F34}" type="pres">
      <dgm:prSet presAssocID="{CD0A51C5-CA37-43CB-9DC6-234963C0C8AB}" presName="parenttextcomposite" presStyleCnt="0"/>
      <dgm:spPr/>
    </dgm:pt>
    <dgm:pt modelId="{D8838197-5510-4B4B-B32A-A21675C11736}" type="pres">
      <dgm:prSet presAssocID="{CD0A51C5-CA37-43CB-9DC6-234963C0C8AB}" presName="parenttext" presStyleLbl="revTx" presStyleIdx="4" presStyleCnt="8" custScaleX="145153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9E73C2-B2F4-4281-8061-120B7C210FE2}" type="pres">
      <dgm:prSet presAssocID="{CD0A51C5-CA37-43CB-9DC6-234963C0C8AB}" presName="parallelogramComposite" presStyleCnt="0"/>
      <dgm:spPr/>
    </dgm:pt>
    <dgm:pt modelId="{B73576E0-DEDE-4527-98E8-4998B721792A}" type="pres">
      <dgm:prSet presAssocID="{CD0A51C5-CA37-43CB-9DC6-234963C0C8AB}" presName="parallelogram1" presStyleLbl="alignNode1" presStyleIdx="28" presStyleCnt="56"/>
      <dgm:spPr/>
    </dgm:pt>
    <dgm:pt modelId="{AB01A072-47C9-4E45-9A80-13249FA6D028}" type="pres">
      <dgm:prSet presAssocID="{CD0A51C5-CA37-43CB-9DC6-234963C0C8AB}" presName="parallelogram2" presStyleLbl="alignNode1" presStyleIdx="29" presStyleCnt="56"/>
      <dgm:spPr/>
    </dgm:pt>
    <dgm:pt modelId="{5326C238-1AEA-4A64-90B4-B8FE4E1DD21C}" type="pres">
      <dgm:prSet presAssocID="{CD0A51C5-CA37-43CB-9DC6-234963C0C8AB}" presName="parallelogram3" presStyleLbl="alignNode1" presStyleIdx="30" presStyleCnt="56"/>
      <dgm:spPr/>
    </dgm:pt>
    <dgm:pt modelId="{41E373F7-09D3-4AE5-A9E4-DDDF7D13F98F}" type="pres">
      <dgm:prSet presAssocID="{CD0A51C5-CA37-43CB-9DC6-234963C0C8AB}" presName="parallelogram4" presStyleLbl="alignNode1" presStyleIdx="31" presStyleCnt="56"/>
      <dgm:spPr/>
    </dgm:pt>
    <dgm:pt modelId="{50CDA9C0-0EC0-40EF-BE4A-10A6069C4880}" type="pres">
      <dgm:prSet presAssocID="{CD0A51C5-CA37-43CB-9DC6-234963C0C8AB}" presName="parallelogram5" presStyleLbl="alignNode1" presStyleIdx="32" presStyleCnt="56"/>
      <dgm:spPr/>
    </dgm:pt>
    <dgm:pt modelId="{25160D8E-5A8A-4163-A9BF-AEA7127E44FF}" type="pres">
      <dgm:prSet presAssocID="{CD0A51C5-CA37-43CB-9DC6-234963C0C8AB}" presName="parallelogram6" presStyleLbl="alignNode1" presStyleIdx="33" presStyleCnt="56"/>
      <dgm:spPr/>
    </dgm:pt>
    <dgm:pt modelId="{C378E411-2C5C-462D-8C4C-1ACFFC8D66C7}" type="pres">
      <dgm:prSet presAssocID="{CD0A51C5-CA37-43CB-9DC6-234963C0C8AB}" presName="parallelogram7" presStyleLbl="alignNode1" presStyleIdx="34" presStyleCnt="56"/>
      <dgm:spPr/>
    </dgm:pt>
    <dgm:pt modelId="{EE4C80B4-88B6-467B-828F-4A4E2C221F56}" type="pres">
      <dgm:prSet presAssocID="{6BBFCC92-53F6-4765-956B-393BC3EED558}" presName="sibTrans" presStyleCnt="0"/>
      <dgm:spPr/>
    </dgm:pt>
    <dgm:pt modelId="{47B9F524-BDFD-4697-AC0D-D0969D609B85}" type="pres">
      <dgm:prSet presAssocID="{237B7DC8-0F62-4506-A32D-407D64E44B9E}" presName="parenttextcomposite" presStyleCnt="0"/>
      <dgm:spPr/>
    </dgm:pt>
    <dgm:pt modelId="{BE67BA64-21A0-40F2-842E-E1341D72E7AC}" type="pres">
      <dgm:prSet presAssocID="{237B7DC8-0F62-4506-A32D-407D64E44B9E}" presName="parenttext" presStyleLbl="revTx" presStyleIdx="5" presStyleCnt="8" custScaleX="147241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1BEDF1-BB7E-4B47-9D73-D55175864681}" type="pres">
      <dgm:prSet presAssocID="{237B7DC8-0F62-4506-A32D-407D64E44B9E}" presName="parallelogramComposite" presStyleCnt="0"/>
      <dgm:spPr/>
    </dgm:pt>
    <dgm:pt modelId="{FCC2CB1A-7DF0-47CA-9F4C-598624E71471}" type="pres">
      <dgm:prSet presAssocID="{237B7DC8-0F62-4506-A32D-407D64E44B9E}" presName="parallelogram1" presStyleLbl="alignNode1" presStyleIdx="35" presStyleCnt="56"/>
      <dgm:spPr/>
    </dgm:pt>
    <dgm:pt modelId="{E2AB90E2-9F5D-43F4-8D45-F7DC0A57C869}" type="pres">
      <dgm:prSet presAssocID="{237B7DC8-0F62-4506-A32D-407D64E44B9E}" presName="parallelogram2" presStyleLbl="alignNode1" presStyleIdx="36" presStyleCnt="56"/>
      <dgm:spPr/>
    </dgm:pt>
    <dgm:pt modelId="{87FAE147-0AB5-4156-AB20-3138D4F80B0D}" type="pres">
      <dgm:prSet presAssocID="{237B7DC8-0F62-4506-A32D-407D64E44B9E}" presName="parallelogram3" presStyleLbl="alignNode1" presStyleIdx="37" presStyleCnt="56"/>
      <dgm:spPr/>
    </dgm:pt>
    <dgm:pt modelId="{3A5EB7A6-B1FF-49BF-BCE9-86FDCE75BD2B}" type="pres">
      <dgm:prSet presAssocID="{237B7DC8-0F62-4506-A32D-407D64E44B9E}" presName="parallelogram4" presStyleLbl="alignNode1" presStyleIdx="38" presStyleCnt="56"/>
      <dgm:spPr/>
    </dgm:pt>
    <dgm:pt modelId="{AF6FBF94-35B8-47E3-B3E2-772D665B6D6E}" type="pres">
      <dgm:prSet presAssocID="{237B7DC8-0F62-4506-A32D-407D64E44B9E}" presName="parallelogram5" presStyleLbl="alignNode1" presStyleIdx="39" presStyleCnt="56"/>
      <dgm:spPr/>
    </dgm:pt>
    <dgm:pt modelId="{FCC40AF2-999C-4877-B97F-573DD55386D3}" type="pres">
      <dgm:prSet presAssocID="{237B7DC8-0F62-4506-A32D-407D64E44B9E}" presName="parallelogram6" presStyleLbl="alignNode1" presStyleIdx="40" presStyleCnt="56"/>
      <dgm:spPr/>
    </dgm:pt>
    <dgm:pt modelId="{15DDE7C6-5635-4D08-BCAB-1CA588F5EFD5}" type="pres">
      <dgm:prSet presAssocID="{237B7DC8-0F62-4506-A32D-407D64E44B9E}" presName="parallelogram7" presStyleLbl="alignNode1" presStyleIdx="41" presStyleCnt="56"/>
      <dgm:spPr/>
    </dgm:pt>
    <dgm:pt modelId="{34A321A1-3983-4E55-874D-3FD633DE6638}" type="pres">
      <dgm:prSet presAssocID="{D76B7A67-8DB0-41D1-95E5-473CAD46E189}" presName="sibTrans" presStyleCnt="0"/>
      <dgm:spPr/>
    </dgm:pt>
    <dgm:pt modelId="{499B2549-1AC7-4B72-B9CA-B51221B94FEC}" type="pres">
      <dgm:prSet presAssocID="{11537D52-8946-4507-9469-F34B1614A2E4}" presName="parenttextcomposite" presStyleCnt="0"/>
      <dgm:spPr/>
    </dgm:pt>
    <dgm:pt modelId="{59F1FF4B-3A08-4163-8B79-69254EC9A988}" type="pres">
      <dgm:prSet presAssocID="{11537D52-8946-4507-9469-F34B1614A2E4}" presName="parenttext" presStyleLbl="revTx" presStyleIdx="6" presStyleCnt="8" custScaleX="136281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183E16-A4BE-49CE-B1F2-D2677D97B503}" type="pres">
      <dgm:prSet presAssocID="{11537D52-8946-4507-9469-F34B1614A2E4}" presName="parallelogramComposite" presStyleCnt="0"/>
      <dgm:spPr/>
    </dgm:pt>
    <dgm:pt modelId="{EAA2E0C0-31E2-4FC4-A39B-DA7EC77AD071}" type="pres">
      <dgm:prSet presAssocID="{11537D52-8946-4507-9469-F34B1614A2E4}" presName="parallelogram1" presStyleLbl="alignNode1" presStyleIdx="42" presStyleCnt="56"/>
      <dgm:spPr/>
    </dgm:pt>
    <dgm:pt modelId="{AF2CA064-ED0F-49C0-8125-89D03719A2E3}" type="pres">
      <dgm:prSet presAssocID="{11537D52-8946-4507-9469-F34B1614A2E4}" presName="parallelogram2" presStyleLbl="alignNode1" presStyleIdx="43" presStyleCnt="56"/>
      <dgm:spPr/>
    </dgm:pt>
    <dgm:pt modelId="{383ABDE2-C871-4755-BBF9-6F37D116F929}" type="pres">
      <dgm:prSet presAssocID="{11537D52-8946-4507-9469-F34B1614A2E4}" presName="parallelogram3" presStyleLbl="alignNode1" presStyleIdx="44" presStyleCnt="56"/>
      <dgm:spPr/>
    </dgm:pt>
    <dgm:pt modelId="{69DC0298-112C-4AF5-9A00-B5424148BE56}" type="pres">
      <dgm:prSet presAssocID="{11537D52-8946-4507-9469-F34B1614A2E4}" presName="parallelogram4" presStyleLbl="alignNode1" presStyleIdx="45" presStyleCnt="56"/>
      <dgm:spPr/>
    </dgm:pt>
    <dgm:pt modelId="{D15621B0-D872-4278-847E-D23E937B2D52}" type="pres">
      <dgm:prSet presAssocID="{11537D52-8946-4507-9469-F34B1614A2E4}" presName="parallelogram5" presStyleLbl="alignNode1" presStyleIdx="46" presStyleCnt="56"/>
      <dgm:spPr/>
    </dgm:pt>
    <dgm:pt modelId="{AB68E222-DE47-4F8A-ADF4-E55B8D22E72B}" type="pres">
      <dgm:prSet presAssocID="{11537D52-8946-4507-9469-F34B1614A2E4}" presName="parallelogram6" presStyleLbl="alignNode1" presStyleIdx="47" presStyleCnt="56"/>
      <dgm:spPr/>
    </dgm:pt>
    <dgm:pt modelId="{74CCE447-AFA5-4B03-8128-761722A71B31}" type="pres">
      <dgm:prSet presAssocID="{11537D52-8946-4507-9469-F34B1614A2E4}" presName="parallelogram7" presStyleLbl="alignNode1" presStyleIdx="48" presStyleCnt="56"/>
      <dgm:spPr/>
    </dgm:pt>
    <dgm:pt modelId="{A119B2B0-375F-4164-A44D-09DB6B0C92EB}" type="pres">
      <dgm:prSet presAssocID="{0BAA048B-F702-41C4-B663-29680DF5F8EF}" presName="sibTrans" presStyleCnt="0"/>
      <dgm:spPr/>
    </dgm:pt>
    <dgm:pt modelId="{3299CA2F-8049-488A-8F74-D4BC19C8008C}" type="pres">
      <dgm:prSet presAssocID="{46CDD1CC-5829-49EE-B9EA-F636EF301EDC}" presName="parenttextcomposite" presStyleCnt="0"/>
      <dgm:spPr/>
    </dgm:pt>
    <dgm:pt modelId="{7DF29CDC-780C-4991-9C2B-8CA06F3DC773}" type="pres">
      <dgm:prSet presAssocID="{46CDD1CC-5829-49EE-B9EA-F636EF301EDC}" presName="parenttext" presStyleLbl="revTx" presStyleIdx="7" presStyleCnt="8" custScaleX="120148" custScaleY="12158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9FDF07-8D3A-44CA-BB77-77DD7537416A}" type="pres">
      <dgm:prSet presAssocID="{46CDD1CC-5829-49EE-B9EA-F636EF301EDC}" presName="parallelogramComposite" presStyleCnt="0"/>
      <dgm:spPr/>
    </dgm:pt>
    <dgm:pt modelId="{BC56A71B-3C64-4C68-9418-BC65C6F2BD96}" type="pres">
      <dgm:prSet presAssocID="{46CDD1CC-5829-49EE-B9EA-F636EF301EDC}" presName="parallelogram1" presStyleLbl="alignNode1" presStyleIdx="49" presStyleCnt="56"/>
      <dgm:spPr/>
    </dgm:pt>
    <dgm:pt modelId="{7F47CDED-6A6F-40C8-9A26-F8224C0DEAAA}" type="pres">
      <dgm:prSet presAssocID="{46CDD1CC-5829-49EE-B9EA-F636EF301EDC}" presName="parallelogram2" presStyleLbl="alignNode1" presStyleIdx="50" presStyleCnt="56"/>
      <dgm:spPr/>
    </dgm:pt>
    <dgm:pt modelId="{97C69E81-E2BF-45F9-8650-DA5E725A17BE}" type="pres">
      <dgm:prSet presAssocID="{46CDD1CC-5829-49EE-B9EA-F636EF301EDC}" presName="parallelogram3" presStyleLbl="alignNode1" presStyleIdx="51" presStyleCnt="56"/>
      <dgm:spPr/>
    </dgm:pt>
    <dgm:pt modelId="{D117E3AE-6889-41E2-AEA8-10BEF2555BA8}" type="pres">
      <dgm:prSet presAssocID="{46CDD1CC-5829-49EE-B9EA-F636EF301EDC}" presName="parallelogram4" presStyleLbl="alignNode1" presStyleIdx="52" presStyleCnt="56"/>
      <dgm:spPr/>
    </dgm:pt>
    <dgm:pt modelId="{1796BF98-8CEA-4990-A4F3-3D2D2358D086}" type="pres">
      <dgm:prSet presAssocID="{46CDD1CC-5829-49EE-B9EA-F636EF301EDC}" presName="parallelogram5" presStyleLbl="alignNode1" presStyleIdx="53" presStyleCnt="56"/>
      <dgm:spPr/>
    </dgm:pt>
    <dgm:pt modelId="{0E0DBB02-AC37-4CEA-85F5-7F1AC3F062EB}" type="pres">
      <dgm:prSet presAssocID="{46CDD1CC-5829-49EE-B9EA-F636EF301EDC}" presName="parallelogram6" presStyleLbl="alignNode1" presStyleIdx="54" presStyleCnt="56"/>
      <dgm:spPr/>
    </dgm:pt>
    <dgm:pt modelId="{8A47EFEE-EE95-4809-87BC-18A91CD52EE2}" type="pres">
      <dgm:prSet presAssocID="{46CDD1CC-5829-49EE-B9EA-F636EF301EDC}" presName="parallelogram7" presStyleLbl="alignNode1" presStyleIdx="55" presStyleCnt="56"/>
      <dgm:spPr/>
    </dgm:pt>
  </dgm:ptLst>
  <dgm:cxnLst>
    <dgm:cxn modelId="{800E7546-B2AB-4DB2-8953-F1B782D454EF}" srcId="{D5755699-C397-4775-8484-D2A142239F60}" destId="{11537D52-8946-4507-9469-F34B1614A2E4}" srcOrd="6" destOrd="0" parTransId="{8C990EB5-204D-4502-A564-CE54CB585112}" sibTransId="{0BAA048B-F702-41C4-B663-29680DF5F8EF}"/>
    <dgm:cxn modelId="{8F08108C-32AF-4D07-9037-7411C8CAD39F}" srcId="{D5755699-C397-4775-8484-D2A142239F60}" destId="{46CDD1CC-5829-49EE-B9EA-F636EF301EDC}" srcOrd="7" destOrd="0" parTransId="{65FC1BD8-0902-4D96-BF99-3351FCC8A414}" sibTransId="{C479F3E8-16CF-461A-8AC6-FD2DC03B9B11}"/>
    <dgm:cxn modelId="{244676A2-7971-44F3-B109-70119491DE7A}" type="presOf" srcId="{237B7DC8-0F62-4506-A32D-407D64E44B9E}" destId="{BE67BA64-21A0-40F2-842E-E1341D72E7AC}" srcOrd="0" destOrd="0" presId="urn:microsoft.com/office/officeart/2008/layout/VerticalAccentList"/>
    <dgm:cxn modelId="{7E4E6307-22FD-4FDC-A43B-180F6EFEBEA5}" srcId="{D5755699-C397-4775-8484-D2A142239F60}" destId="{032FDC7E-BF8B-4D91-9DD6-AA7AB67DD44B}" srcOrd="3" destOrd="0" parTransId="{6B09E1C8-46DC-4159-ACC0-5AFAF7DE976F}" sibTransId="{4FC6CA0C-4D21-400C-B5C9-C9ACAB93A6E2}"/>
    <dgm:cxn modelId="{A1288789-1674-4362-973F-A786A35F2D46}" type="presOf" srcId="{11537D52-8946-4507-9469-F34B1614A2E4}" destId="{59F1FF4B-3A08-4163-8B79-69254EC9A988}" srcOrd="0" destOrd="0" presId="urn:microsoft.com/office/officeart/2008/layout/VerticalAccentList"/>
    <dgm:cxn modelId="{09084F6D-BD2A-4E66-B0DA-44016A20D713}" type="presOf" srcId="{032FDC7E-BF8B-4D91-9DD6-AA7AB67DD44B}" destId="{4FA3C29B-60CB-4A99-9AED-1901857D9B96}" srcOrd="0" destOrd="0" presId="urn:microsoft.com/office/officeart/2008/layout/VerticalAccentList"/>
    <dgm:cxn modelId="{A46D4EFE-BC88-4488-801E-92D644CB3B50}" type="presOf" srcId="{8FF50937-E41A-4DC0-951A-A67B2864CE2A}" destId="{A0B90767-8BC2-4843-BDC2-57CF1D16DC12}" srcOrd="0" destOrd="0" presId="urn:microsoft.com/office/officeart/2008/layout/VerticalAccentList"/>
    <dgm:cxn modelId="{8B011E27-43B8-46E6-BE5E-8C8E4BB6092A}" type="presOf" srcId="{6F498132-6A8D-4E4D-8D67-A3FF83042562}" destId="{ED32AB42-8127-4457-B268-3F288C4A1670}" srcOrd="0" destOrd="0" presId="urn:microsoft.com/office/officeart/2008/layout/VerticalAccentList"/>
    <dgm:cxn modelId="{ABBE1C61-35F3-48FD-BE75-F14A674EE02E}" srcId="{D5755699-C397-4775-8484-D2A142239F60}" destId="{8FF50937-E41A-4DC0-951A-A67B2864CE2A}" srcOrd="2" destOrd="0" parTransId="{8D8B553C-0FA4-4B2A-BF01-884A2F9CD0C4}" sibTransId="{51344E8B-530A-44F3-A372-083F59DD1791}"/>
    <dgm:cxn modelId="{C3EE7736-F9A8-4B4A-80CB-91C5CD964D58}" type="presOf" srcId="{CD0A51C5-CA37-43CB-9DC6-234963C0C8AB}" destId="{D8838197-5510-4B4B-B32A-A21675C11736}" srcOrd="0" destOrd="0" presId="urn:microsoft.com/office/officeart/2008/layout/VerticalAccentList"/>
    <dgm:cxn modelId="{628C8914-ED55-4FEC-8157-EAC35888CD01}" type="presOf" srcId="{D5755699-C397-4775-8484-D2A142239F60}" destId="{74685A84-ED9F-46C4-B74E-3EF9C1A34E16}" srcOrd="0" destOrd="0" presId="urn:microsoft.com/office/officeart/2008/layout/VerticalAccentList"/>
    <dgm:cxn modelId="{9F09CB1D-6C46-4699-A60A-CDC298678675}" type="presOf" srcId="{25B5A9BA-FFFE-4FCF-86FB-DB10A6E6B340}" destId="{3FEA0D05-7FF4-4EFE-93AE-5144918E4592}" srcOrd="0" destOrd="0" presId="urn:microsoft.com/office/officeart/2008/layout/VerticalAccentList"/>
    <dgm:cxn modelId="{B8BED7FF-70D9-49A5-AC11-B3D680347B34}" type="presOf" srcId="{46CDD1CC-5829-49EE-B9EA-F636EF301EDC}" destId="{7DF29CDC-780C-4991-9C2B-8CA06F3DC773}" srcOrd="0" destOrd="0" presId="urn:microsoft.com/office/officeart/2008/layout/VerticalAccentList"/>
    <dgm:cxn modelId="{FD5B0189-D1AC-43E6-A05A-B235BB5C5B99}" srcId="{D5755699-C397-4775-8484-D2A142239F60}" destId="{25B5A9BA-FFFE-4FCF-86FB-DB10A6E6B340}" srcOrd="1" destOrd="0" parTransId="{8D5CDE0E-9260-469F-8CF3-EEAF6409A341}" sibTransId="{97DFBC8E-09F4-43F7-984A-4B4964589021}"/>
    <dgm:cxn modelId="{1DCEB452-B0E6-4CDF-AC2E-B5A2BE937948}" srcId="{D5755699-C397-4775-8484-D2A142239F60}" destId="{6F498132-6A8D-4E4D-8D67-A3FF83042562}" srcOrd="0" destOrd="0" parTransId="{4FA99D5C-20BC-48EA-8A57-8FDD96EEE36A}" sibTransId="{BC324C10-49FC-431D-9239-3116469F16D3}"/>
    <dgm:cxn modelId="{A036A4E5-6F22-4AB4-856C-4220B756F28E}" srcId="{D5755699-C397-4775-8484-D2A142239F60}" destId="{CD0A51C5-CA37-43CB-9DC6-234963C0C8AB}" srcOrd="4" destOrd="0" parTransId="{1E602063-2257-428C-AB51-F88B99123C26}" sibTransId="{6BBFCC92-53F6-4765-956B-393BC3EED558}"/>
    <dgm:cxn modelId="{AB9882F7-4E92-4E33-8A2F-BDC1A785ACBC}" srcId="{D5755699-C397-4775-8484-D2A142239F60}" destId="{237B7DC8-0F62-4506-A32D-407D64E44B9E}" srcOrd="5" destOrd="0" parTransId="{FC3CC75F-23A8-464A-AE7F-A58ADCA4CA17}" sibTransId="{D76B7A67-8DB0-41D1-95E5-473CAD46E189}"/>
    <dgm:cxn modelId="{6DA26201-CD21-4A2F-A576-09F344A06F41}" type="presParOf" srcId="{74685A84-ED9F-46C4-B74E-3EF9C1A34E16}" destId="{6E7C73C4-F83A-4FB9-A24F-7EB0730B0523}" srcOrd="0" destOrd="0" presId="urn:microsoft.com/office/officeart/2008/layout/VerticalAccentList"/>
    <dgm:cxn modelId="{97C33F27-5407-4C2F-98B4-8143D0C712F7}" type="presParOf" srcId="{6E7C73C4-F83A-4FB9-A24F-7EB0730B0523}" destId="{ED32AB42-8127-4457-B268-3F288C4A1670}" srcOrd="0" destOrd="0" presId="urn:microsoft.com/office/officeart/2008/layout/VerticalAccentList"/>
    <dgm:cxn modelId="{09A33431-9142-4F3A-9AA0-B3B3F6E83E03}" type="presParOf" srcId="{74685A84-ED9F-46C4-B74E-3EF9C1A34E16}" destId="{ED2EB0CC-A2A7-4E55-967E-DE72542730BE}" srcOrd="1" destOrd="0" presId="urn:microsoft.com/office/officeart/2008/layout/VerticalAccentList"/>
    <dgm:cxn modelId="{209EA3E2-5AD0-4079-B3FC-4B4C2DCD39DB}" type="presParOf" srcId="{ED2EB0CC-A2A7-4E55-967E-DE72542730BE}" destId="{EEF409A7-A191-4910-8256-F3C474D2A5D5}" srcOrd="0" destOrd="0" presId="urn:microsoft.com/office/officeart/2008/layout/VerticalAccentList"/>
    <dgm:cxn modelId="{1CF9864B-63A7-47FE-B47E-432021D79273}" type="presParOf" srcId="{ED2EB0CC-A2A7-4E55-967E-DE72542730BE}" destId="{A77F89F0-BE1A-46B5-9E93-891A40871448}" srcOrd="1" destOrd="0" presId="urn:microsoft.com/office/officeart/2008/layout/VerticalAccentList"/>
    <dgm:cxn modelId="{D8B86769-62A2-4C2D-A114-6E68DEF308BF}" type="presParOf" srcId="{ED2EB0CC-A2A7-4E55-967E-DE72542730BE}" destId="{F733F3D0-D33D-46AF-B4F4-649B80C03BCE}" srcOrd="2" destOrd="0" presId="urn:microsoft.com/office/officeart/2008/layout/VerticalAccentList"/>
    <dgm:cxn modelId="{35A8A8A0-061D-4465-A551-6714B594D0D9}" type="presParOf" srcId="{ED2EB0CC-A2A7-4E55-967E-DE72542730BE}" destId="{CD420E17-16E1-42BB-9EF0-BE1E8DC96800}" srcOrd="3" destOrd="0" presId="urn:microsoft.com/office/officeart/2008/layout/VerticalAccentList"/>
    <dgm:cxn modelId="{6D3A8D30-8A06-4B09-9A1C-B6A0D53A7421}" type="presParOf" srcId="{ED2EB0CC-A2A7-4E55-967E-DE72542730BE}" destId="{D63632FE-45F2-45E5-B50F-BC4C1981E4FB}" srcOrd="4" destOrd="0" presId="urn:microsoft.com/office/officeart/2008/layout/VerticalAccentList"/>
    <dgm:cxn modelId="{8746A9D6-3F67-42F3-B56B-EC08059DA021}" type="presParOf" srcId="{ED2EB0CC-A2A7-4E55-967E-DE72542730BE}" destId="{6677AF5E-330D-4722-98ED-259B2F42FC07}" srcOrd="5" destOrd="0" presId="urn:microsoft.com/office/officeart/2008/layout/VerticalAccentList"/>
    <dgm:cxn modelId="{A55B39C5-2D5E-46D9-9397-DF0EE84B4583}" type="presParOf" srcId="{ED2EB0CC-A2A7-4E55-967E-DE72542730BE}" destId="{FE94007E-5D17-493C-ADD8-7171BB4D552F}" srcOrd="6" destOrd="0" presId="urn:microsoft.com/office/officeart/2008/layout/VerticalAccentList"/>
    <dgm:cxn modelId="{CF2F5BFF-54F7-4E4A-B728-A40E46DFDA97}" type="presParOf" srcId="{74685A84-ED9F-46C4-B74E-3EF9C1A34E16}" destId="{662C3695-E7F9-4AD0-82F5-DEF36D80A4C5}" srcOrd="2" destOrd="0" presId="urn:microsoft.com/office/officeart/2008/layout/VerticalAccentList"/>
    <dgm:cxn modelId="{1A0DC4C7-66DA-41A5-A44F-332E51217118}" type="presParOf" srcId="{74685A84-ED9F-46C4-B74E-3EF9C1A34E16}" destId="{7DF59AD4-C864-4275-BE31-1F41062482FA}" srcOrd="3" destOrd="0" presId="urn:microsoft.com/office/officeart/2008/layout/VerticalAccentList"/>
    <dgm:cxn modelId="{2B78D887-DE4C-4AE9-B377-3A9D11414943}" type="presParOf" srcId="{7DF59AD4-C864-4275-BE31-1F41062482FA}" destId="{3FEA0D05-7FF4-4EFE-93AE-5144918E4592}" srcOrd="0" destOrd="0" presId="urn:microsoft.com/office/officeart/2008/layout/VerticalAccentList"/>
    <dgm:cxn modelId="{4B679AD0-765D-4549-ACBA-F1B0E484F69A}" type="presParOf" srcId="{74685A84-ED9F-46C4-B74E-3EF9C1A34E16}" destId="{6993D30A-9F7D-4018-9EEA-EB7ADE940C6D}" srcOrd="4" destOrd="0" presId="urn:microsoft.com/office/officeart/2008/layout/VerticalAccentList"/>
    <dgm:cxn modelId="{E72FA91E-D689-4724-A223-9AEC9627466B}" type="presParOf" srcId="{6993D30A-9F7D-4018-9EEA-EB7ADE940C6D}" destId="{447B07B8-7BE4-41D9-B120-78063CE347AF}" srcOrd="0" destOrd="0" presId="urn:microsoft.com/office/officeart/2008/layout/VerticalAccentList"/>
    <dgm:cxn modelId="{133AFA29-6BED-4A96-AFDA-76199A57A457}" type="presParOf" srcId="{6993D30A-9F7D-4018-9EEA-EB7ADE940C6D}" destId="{E152BC6E-2D73-4218-8EBC-78DFF21AD186}" srcOrd="1" destOrd="0" presId="urn:microsoft.com/office/officeart/2008/layout/VerticalAccentList"/>
    <dgm:cxn modelId="{535DF708-A501-4759-8801-477D966E0ED3}" type="presParOf" srcId="{6993D30A-9F7D-4018-9EEA-EB7ADE940C6D}" destId="{59050F63-422F-4963-BB2E-A233FC2FD0FE}" srcOrd="2" destOrd="0" presId="urn:microsoft.com/office/officeart/2008/layout/VerticalAccentList"/>
    <dgm:cxn modelId="{E01447F2-4215-4779-82A1-CC9BFA931C73}" type="presParOf" srcId="{6993D30A-9F7D-4018-9EEA-EB7ADE940C6D}" destId="{0FAA2643-34FF-4B48-B198-69EF26EA69D0}" srcOrd="3" destOrd="0" presId="urn:microsoft.com/office/officeart/2008/layout/VerticalAccentList"/>
    <dgm:cxn modelId="{936702FC-2BAE-4C3F-AD36-F2874355F7AC}" type="presParOf" srcId="{6993D30A-9F7D-4018-9EEA-EB7ADE940C6D}" destId="{9CE8915B-3E75-4713-B22D-8E4D81EC9827}" srcOrd="4" destOrd="0" presId="urn:microsoft.com/office/officeart/2008/layout/VerticalAccentList"/>
    <dgm:cxn modelId="{472497D6-9DCB-4EB4-AAB1-7E3075E61BD9}" type="presParOf" srcId="{6993D30A-9F7D-4018-9EEA-EB7ADE940C6D}" destId="{D06B92AD-558A-4839-BF3A-0E58758B6491}" srcOrd="5" destOrd="0" presId="urn:microsoft.com/office/officeart/2008/layout/VerticalAccentList"/>
    <dgm:cxn modelId="{EA180E71-B1B7-4D00-8772-B279F53A70F0}" type="presParOf" srcId="{6993D30A-9F7D-4018-9EEA-EB7ADE940C6D}" destId="{6B2A8F9A-CEF0-410E-A37C-E52D8314E004}" srcOrd="6" destOrd="0" presId="urn:microsoft.com/office/officeart/2008/layout/VerticalAccentList"/>
    <dgm:cxn modelId="{AAF7A36D-DA7B-4929-8E9C-69088D3E5CD6}" type="presParOf" srcId="{74685A84-ED9F-46C4-B74E-3EF9C1A34E16}" destId="{AE9A20D8-A29D-4610-B510-493E35883A50}" srcOrd="5" destOrd="0" presId="urn:microsoft.com/office/officeart/2008/layout/VerticalAccentList"/>
    <dgm:cxn modelId="{F1EAEC8F-6652-4B8F-984A-54D63B950718}" type="presParOf" srcId="{74685A84-ED9F-46C4-B74E-3EF9C1A34E16}" destId="{60DB80EC-891D-4EFE-AD5A-7F0C8EA8CCBB}" srcOrd="6" destOrd="0" presId="urn:microsoft.com/office/officeart/2008/layout/VerticalAccentList"/>
    <dgm:cxn modelId="{363AD4CD-0C5F-4FCA-85A4-B02972000747}" type="presParOf" srcId="{60DB80EC-891D-4EFE-AD5A-7F0C8EA8CCBB}" destId="{A0B90767-8BC2-4843-BDC2-57CF1D16DC12}" srcOrd="0" destOrd="0" presId="urn:microsoft.com/office/officeart/2008/layout/VerticalAccentList"/>
    <dgm:cxn modelId="{4EEECA4F-34E8-498D-8528-61F58381198D}" type="presParOf" srcId="{74685A84-ED9F-46C4-B74E-3EF9C1A34E16}" destId="{76673ECB-ABED-4232-9B43-E63E2BF6FFDC}" srcOrd="7" destOrd="0" presId="urn:microsoft.com/office/officeart/2008/layout/VerticalAccentList"/>
    <dgm:cxn modelId="{07B0B933-A769-44D1-ADDB-554E54BCFD19}" type="presParOf" srcId="{76673ECB-ABED-4232-9B43-E63E2BF6FFDC}" destId="{507F89B8-2B33-432E-AC04-BD0CEBE166BA}" srcOrd="0" destOrd="0" presId="urn:microsoft.com/office/officeart/2008/layout/VerticalAccentList"/>
    <dgm:cxn modelId="{162BC1FB-ECF3-4C69-9546-CE3E990C254D}" type="presParOf" srcId="{76673ECB-ABED-4232-9B43-E63E2BF6FFDC}" destId="{0C4F452F-299B-4B23-954C-4D90E2AA95A8}" srcOrd="1" destOrd="0" presId="urn:microsoft.com/office/officeart/2008/layout/VerticalAccentList"/>
    <dgm:cxn modelId="{84869020-E402-47BD-8E9B-A7DBC936EAE5}" type="presParOf" srcId="{76673ECB-ABED-4232-9B43-E63E2BF6FFDC}" destId="{76B4AB1A-FBF7-48A1-90A9-D4C7ACC2E2EA}" srcOrd="2" destOrd="0" presId="urn:microsoft.com/office/officeart/2008/layout/VerticalAccentList"/>
    <dgm:cxn modelId="{CB24CDDD-9E26-42CD-85C1-3C70DEF57748}" type="presParOf" srcId="{76673ECB-ABED-4232-9B43-E63E2BF6FFDC}" destId="{7BEA63D5-4E16-484B-AA19-BDBDBBB067A8}" srcOrd="3" destOrd="0" presId="urn:microsoft.com/office/officeart/2008/layout/VerticalAccentList"/>
    <dgm:cxn modelId="{3769F679-99D0-4302-8132-04BE1DBDA037}" type="presParOf" srcId="{76673ECB-ABED-4232-9B43-E63E2BF6FFDC}" destId="{DAF804DD-6F8C-4350-A642-14290E519F7A}" srcOrd="4" destOrd="0" presId="urn:microsoft.com/office/officeart/2008/layout/VerticalAccentList"/>
    <dgm:cxn modelId="{C4BC7BFE-A310-489E-B9F8-C0CF189B3CF1}" type="presParOf" srcId="{76673ECB-ABED-4232-9B43-E63E2BF6FFDC}" destId="{5160BE74-B798-494C-9351-7F57CD4FFAAA}" srcOrd="5" destOrd="0" presId="urn:microsoft.com/office/officeart/2008/layout/VerticalAccentList"/>
    <dgm:cxn modelId="{D833626C-7355-4D5E-AB6E-543212648731}" type="presParOf" srcId="{76673ECB-ABED-4232-9B43-E63E2BF6FFDC}" destId="{E1DDFD90-D00E-40C9-8AF0-F22A0A13914E}" srcOrd="6" destOrd="0" presId="urn:microsoft.com/office/officeart/2008/layout/VerticalAccentList"/>
    <dgm:cxn modelId="{589A627F-5390-4434-8D82-F098EAB29563}" type="presParOf" srcId="{74685A84-ED9F-46C4-B74E-3EF9C1A34E16}" destId="{B47B14C8-61DB-4387-9451-962A395147A1}" srcOrd="8" destOrd="0" presId="urn:microsoft.com/office/officeart/2008/layout/VerticalAccentList"/>
    <dgm:cxn modelId="{5BB29DCF-92BF-46BE-916D-6BC85760A3D0}" type="presParOf" srcId="{74685A84-ED9F-46C4-B74E-3EF9C1A34E16}" destId="{B6F213F5-DA1A-4842-B36B-A114F339F9D3}" srcOrd="9" destOrd="0" presId="urn:microsoft.com/office/officeart/2008/layout/VerticalAccentList"/>
    <dgm:cxn modelId="{5C9F94AB-CF1D-4D99-9D02-AA4C2791D776}" type="presParOf" srcId="{B6F213F5-DA1A-4842-B36B-A114F339F9D3}" destId="{4FA3C29B-60CB-4A99-9AED-1901857D9B96}" srcOrd="0" destOrd="0" presId="urn:microsoft.com/office/officeart/2008/layout/VerticalAccentList"/>
    <dgm:cxn modelId="{D67FF5A9-706D-4C77-A2E3-BE99A5982B3E}" type="presParOf" srcId="{74685A84-ED9F-46C4-B74E-3EF9C1A34E16}" destId="{6C5C6A25-CE5C-4E0D-A675-071ED2D3B49B}" srcOrd="10" destOrd="0" presId="urn:microsoft.com/office/officeart/2008/layout/VerticalAccentList"/>
    <dgm:cxn modelId="{4B43BA80-72BB-4673-BB3A-C7E53C9E1146}" type="presParOf" srcId="{6C5C6A25-CE5C-4E0D-A675-071ED2D3B49B}" destId="{463CDB77-29D6-430B-9855-4FAAB9FC5139}" srcOrd="0" destOrd="0" presId="urn:microsoft.com/office/officeart/2008/layout/VerticalAccentList"/>
    <dgm:cxn modelId="{8B61479E-D1DD-4E0D-8A47-CE17AEDE10F2}" type="presParOf" srcId="{6C5C6A25-CE5C-4E0D-A675-071ED2D3B49B}" destId="{54C123F6-A21F-4721-8702-65F2AE4241AE}" srcOrd="1" destOrd="0" presId="urn:microsoft.com/office/officeart/2008/layout/VerticalAccentList"/>
    <dgm:cxn modelId="{C2AAED77-309E-4B6D-A744-4609071E57E7}" type="presParOf" srcId="{6C5C6A25-CE5C-4E0D-A675-071ED2D3B49B}" destId="{5EEEB0FE-9F01-4EF8-A2FD-DFF72BCC6E2B}" srcOrd="2" destOrd="0" presId="urn:microsoft.com/office/officeart/2008/layout/VerticalAccentList"/>
    <dgm:cxn modelId="{9A9ECBD6-7B11-4C29-96F0-9E3D85AA55C0}" type="presParOf" srcId="{6C5C6A25-CE5C-4E0D-A675-071ED2D3B49B}" destId="{28AD566B-0BE0-414A-BB80-C9C7188A8B53}" srcOrd="3" destOrd="0" presId="urn:microsoft.com/office/officeart/2008/layout/VerticalAccentList"/>
    <dgm:cxn modelId="{D9D3E8FF-81B4-4469-815E-A8ED954DE78A}" type="presParOf" srcId="{6C5C6A25-CE5C-4E0D-A675-071ED2D3B49B}" destId="{F5537559-6162-401A-9D0A-22222E1FE626}" srcOrd="4" destOrd="0" presId="urn:microsoft.com/office/officeart/2008/layout/VerticalAccentList"/>
    <dgm:cxn modelId="{DC58232F-A512-43C6-8710-C71730B15D7E}" type="presParOf" srcId="{6C5C6A25-CE5C-4E0D-A675-071ED2D3B49B}" destId="{33300324-0338-455F-9DC2-B7C40F49E214}" srcOrd="5" destOrd="0" presId="urn:microsoft.com/office/officeart/2008/layout/VerticalAccentList"/>
    <dgm:cxn modelId="{FE8546D8-46D4-4356-A893-3EBBF2F0A01A}" type="presParOf" srcId="{6C5C6A25-CE5C-4E0D-A675-071ED2D3B49B}" destId="{997CB39A-13DF-4891-9EA4-CCF7F472A178}" srcOrd="6" destOrd="0" presId="urn:microsoft.com/office/officeart/2008/layout/VerticalAccentList"/>
    <dgm:cxn modelId="{25835C99-3023-4126-892C-D5478D4A9963}" type="presParOf" srcId="{74685A84-ED9F-46C4-B74E-3EF9C1A34E16}" destId="{59C37FF5-39E8-4DF3-8574-774FE76F9E9F}" srcOrd="11" destOrd="0" presId="urn:microsoft.com/office/officeart/2008/layout/VerticalAccentList"/>
    <dgm:cxn modelId="{4D10CA9D-D4EC-431C-A0EF-F08C288CCBC1}" type="presParOf" srcId="{74685A84-ED9F-46C4-B74E-3EF9C1A34E16}" destId="{54B03F3A-54AE-4A6C-8B30-C644E22C5F34}" srcOrd="12" destOrd="0" presId="urn:microsoft.com/office/officeart/2008/layout/VerticalAccentList"/>
    <dgm:cxn modelId="{44AFB914-CBE6-45FB-869B-55C8D17C9964}" type="presParOf" srcId="{54B03F3A-54AE-4A6C-8B30-C644E22C5F34}" destId="{D8838197-5510-4B4B-B32A-A21675C11736}" srcOrd="0" destOrd="0" presId="urn:microsoft.com/office/officeart/2008/layout/VerticalAccentList"/>
    <dgm:cxn modelId="{82169966-3FA4-4E50-93A5-B69A9E996424}" type="presParOf" srcId="{74685A84-ED9F-46C4-B74E-3EF9C1A34E16}" destId="{409E73C2-B2F4-4281-8061-120B7C210FE2}" srcOrd="13" destOrd="0" presId="urn:microsoft.com/office/officeart/2008/layout/VerticalAccentList"/>
    <dgm:cxn modelId="{9B2CE7DD-A0D4-4CDB-BA14-121AF3C6A94A}" type="presParOf" srcId="{409E73C2-B2F4-4281-8061-120B7C210FE2}" destId="{B73576E0-DEDE-4527-98E8-4998B721792A}" srcOrd="0" destOrd="0" presId="urn:microsoft.com/office/officeart/2008/layout/VerticalAccentList"/>
    <dgm:cxn modelId="{5063928E-D4F8-49E6-BC68-A2112ED22CD2}" type="presParOf" srcId="{409E73C2-B2F4-4281-8061-120B7C210FE2}" destId="{AB01A072-47C9-4E45-9A80-13249FA6D028}" srcOrd="1" destOrd="0" presId="urn:microsoft.com/office/officeart/2008/layout/VerticalAccentList"/>
    <dgm:cxn modelId="{E85CEA02-3D8D-41CE-A474-F5261E8E81F5}" type="presParOf" srcId="{409E73C2-B2F4-4281-8061-120B7C210FE2}" destId="{5326C238-1AEA-4A64-90B4-B8FE4E1DD21C}" srcOrd="2" destOrd="0" presId="urn:microsoft.com/office/officeart/2008/layout/VerticalAccentList"/>
    <dgm:cxn modelId="{BD377076-14FD-45BB-AE78-A3E4546A220E}" type="presParOf" srcId="{409E73C2-B2F4-4281-8061-120B7C210FE2}" destId="{41E373F7-09D3-4AE5-A9E4-DDDF7D13F98F}" srcOrd="3" destOrd="0" presId="urn:microsoft.com/office/officeart/2008/layout/VerticalAccentList"/>
    <dgm:cxn modelId="{7504D29D-45C2-474D-A731-9CF797BD1093}" type="presParOf" srcId="{409E73C2-B2F4-4281-8061-120B7C210FE2}" destId="{50CDA9C0-0EC0-40EF-BE4A-10A6069C4880}" srcOrd="4" destOrd="0" presId="urn:microsoft.com/office/officeart/2008/layout/VerticalAccentList"/>
    <dgm:cxn modelId="{F3AEC6E6-7584-4F08-A292-307919862E6B}" type="presParOf" srcId="{409E73C2-B2F4-4281-8061-120B7C210FE2}" destId="{25160D8E-5A8A-4163-A9BF-AEA7127E44FF}" srcOrd="5" destOrd="0" presId="urn:microsoft.com/office/officeart/2008/layout/VerticalAccentList"/>
    <dgm:cxn modelId="{F6805EFD-C705-4C16-92DB-3FFBB7A993CD}" type="presParOf" srcId="{409E73C2-B2F4-4281-8061-120B7C210FE2}" destId="{C378E411-2C5C-462D-8C4C-1ACFFC8D66C7}" srcOrd="6" destOrd="0" presId="urn:microsoft.com/office/officeart/2008/layout/VerticalAccentList"/>
    <dgm:cxn modelId="{AF32CA15-49D7-4434-A2B4-B4A073D1E855}" type="presParOf" srcId="{74685A84-ED9F-46C4-B74E-3EF9C1A34E16}" destId="{EE4C80B4-88B6-467B-828F-4A4E2C221F56}" srcOrd="14" destOrd="0" presId="urn:microsoft.com/office/officeart/2008/layout/VerticalAccentList"/>
    <dgm:cxn modelId="{F852833E-A764-4567-9F0F-0328D489D559}" type="presParOf" srcId="{74685A84-ED9F-46C4-B74E-3EF9C1A34E16}" destId="{47B9F524-BDFD-4697-AC0D-D0969D609B85}" srcOrd="15" destOrd="0" presId="urn:microsoft.com/office/officeart/2008/layout/VerticalAccentList"/>
    <dgm:cxn modelId="{E60176D0-8E58-4CF7-A6AA-2BD3151DE6B9}" type="presParOf" srcId="{47B9F524-BDFD-4697-AC0D-D0969D609B85}" destId="{BE67BA64-21A0-40F2-842E-E1341D72E7AC}" srcOrd="0" destOrd="0" presId="urn:microsoft.com/office/officeart/2008/layout/VerticalAccentList"/>
    <dgm:cxn modelId="{D830093F-60B5-413F-9330-BE28CC79AF57}" type="presParOf" srcId="{74685A84-ED9F-46C4-B74E-3EF9C1A34E16}" destId="{F01BEDF1-BB7E-4B47-9D73-D55175864681}" srcOrd="16" destOrd="0" presId="urn:microsoft.com/office/officeart/2008/layout/VerticalAccentList"/>
    <dgm:cxn modelId="{AE428ACA-0163-4930-913B-A09D28D33ACF}" type="presParOf" srcId="{F01BEDF1-BB7E-4B47-9D73-D55175864681}" destId="{FCC2CB1A-7DF0-47CA-9F4C-598624E71471}" srcOrd="0" destOrd="0" presId="urn:microsoft.com/office/officeart/2008/layout/VerticalAccentList"/>
    <dgm:cxn modelId="{4A45BBAD-3ACE-49BD-BB74-5087D2FFD942}" type="presParOf" srcId="{F01BEDF1-BB7E-4B47-9D73-D55175864681}" destId="{E2AB90E2-9F5D-43F4-8D45-F7DC0A57C869}" srcOrd="1" destOrd="0" presId="urn:microsoft.com/office/officeart/2008/layout/VerticalAccentList"/>
    <dgm:cxn modelId="{E2360E3E-AFEF-4809-98F1-62033DE7DB6A}" type="presParOf" srcId="{F01BEDF1-BB7E-4B47-9D73-D55175864681}" destId="{87FAE147-0AB5-4156-AB20-3138D4F80B0D}" srcOrd="2" destOrd="0" presId="urn:microsoft.com/office/officeart/2008/layout/VerticalAccentList"/>
    <dgm:cxn modelId="{8D517A31-96F4-405C-9120-23B3C66C7C8B}" type="presParOf" srcId="{F01BEDF1-BB7E-4B47-9D73-D55175864681}" destId="{3A5EB7A6-B1FF-49BF-BCE9-86FDCE75BD2B}" srcOrd="3" destOrd="0" presId="urn:microsoft.com/office/officeart/2008/layout/VerticalAccentList"/>
    <dgm:cxn modelId="{C06B9471-2FE4-4F4F-9256-79E18E80A96F}" type="presParOf" srcId="{F01BEDF1-BB7E-4B47-9D73-D55175864681}" destId="{AF6FBF94-35B8-47E3-B3E2-772D665B6D6E}" srcOrd="4" destOrd="0" presId="urn:microsoft.com/office/officeart/2008/layout/VerticalAccentList"/>
    <dgm:cxn modelId="{5A4E2529-43C6-45C1-BBA0-2C1476E5D5C4}" type="presParOf" srcId="{F01BEDF1-BB7E-4B47-9D73-D55175864681}" destId="{FCC40AF2-999C-4877-B97F-573DD55386D3}" srcOrd="5" destOrd="0" presId="urn:microsoft.com/office/officeart/2008/layout/VerticalAccentList"/>
    <dgm:cxn modelId="{59D67C2A-9151-4670-B3CC-B7D1C1EED391}" type="presParOf" srcId="{F01BEDF1-BB7E-4B47-9D73-D55175864681}" destId="{15DDE7C6-5635-4D08-BCAB-1CA588F5EFD5}" srcOrd="6" destOrd="0" presId="urn:microsoft.com/office/officeart/2008/layout/VerticalAccentList"/>
    <dgm:cxn modelId="{7FA660B9-E312-47D2-BF2E-9D710CDE5C71}" type="presParOf" srcId="{74685A84-ED9F-46C4-B74E-3EF9C1A34E16}" destId="{34A321A1-3983-4E55-874D-3FD633DE6638}" srcOrd="17" destOrd="0" presId="urn:microsoft.com/office/officeart/2008/layout/VerticalAccentList"/>
    <dgm:cxn modelId="{7440649F-F3E1-4E18-AD14-09A991A3CF51}" type="presParOf" srcId="{74685A84-ED9F-46C4-B74E-3EF9C1A34E16}" destId="{499B2549-1AC7-4B72-B9CA-B51221B94FEC}" srcOrd="18" destOrd="0" presId="urn:microsoft.com/office/officeart/2008/layout/VerticalAccentList"/>
    <dgm:cxn modelId="{254B89AD-64B3-4E7E-8770-7A7BE0A4BB72}" type="presParOf" srcId="{499B2549-1AC7-4B72-B9CA-B51221B94FEC}" destId="{59F1FF4B-3A08-4163-8B79-69254EC9A988}" srcOrd="0" destOrd="0" presId="urn:microsoft.com/office/officeart/2008/layout/VerticalAccentList"/>
    <dgm:cxn modelId="{F745F8AF-7648-47D3-9A83-C2C4384E2B0A}" type="presParOf" srcId="{74685A84-ED9F-46C4-B74E-3EF9C1A34E16}" destId="{8B183E16-A4BE-49CE-B1F2-D2677D97B503}" srcOrd="19" destOrd="0" presId="urn:microsoft.com/office/officeart/2008/layout/VerticalAccentList"/>
    <dgm:cxn modelId="{7E2349A4-D4DC-4844-98CC-EF037DD02B2C}" type="presParOf" srcId="{8B183E16-A4BE-49CE-B1F2-D2677D97B503}" destId="{EAA2E0C0-31E2-4FC4-A39B-DA7EC77AD071}" srcOrd="0" destOrd="0" presId="urn:microsoft.com/office/officeart/2008/layout/VerticalAccentList"/>
    <dgm:cxn modelId="{87A5A9A2-368E-485F-BD04-A49428D2BFF2}" type="presParOf" srcId="{8B183E16-A4BE-49CE-B1F2-D2677D97B503}" destId="{AF2CA064-ED0F-49C0-8125-89D03719A2E3}" srcOrd="1" destOrd="0" presId="urn:microsoft.com/office/officeart/2008/layout/VerticalAccentList"/>
    <dgm:cxn modelId="{09C748C6-F7B5-49C1-A81D-8741F30A6B14}" type="presParOf" srcId="{8B183E16-A4BE-49CE-B1F2-D2677D97B503}" destId="{383ABDE2-C871-4755-BBF9-6F37D116F929}" srcOrd="2" destOrd="0" presId="urn:microsoft.com/office/officeart/2008/layout/VerticalAccentList"/>
    <dgm:cxn modelId="{D7E16CD2-46A4-4DCD-8285-2C2444ED62B7}" type="presParOf" srcId="{8B183E16-A4BE-49CE-B1F2-D2677D97B503}" destId="{69DC0298-112C-4AF5-9A00-B5424148BE56}" srcOrd="3" destOrd="0" presId="urn:microsoft.com/office/officeart/2008/layout/VerticalAccentList"/>
    <dgm:cxn modelId="{FC7BB58C-69DC-4067-8A94-C2C2951BAD3F}" type="presParOf" srcId="{8B183E16-A4BE-49CE-B1F2-D2677D97B503}" destId="{D15621B0-D872-4278-847E-D23E937B2D52}" srcOrd="4" destOrd="0" presId="urn:microsoft.com/office/officeart/2008/layout/VerticalAccentList"/>
    <dgm:cxn modelId="{C2E46EEF-2B77-484A-9B02-7D9DE5EA50EB}" type="presParOf" srcId="{8B183E16-A4BE-49CE-B1F2-D2677D97B503}" destId="{AB68E222-DE47-4F8A-ADF4-E55B8D22E72B}" srcOrd="5" destOrd="0" presId="urn:microsoft.com/office/officeart/2008/layout/VerticalAccentList"/>
    <dgm:cxn modelId="{77463F03-3741-4A35-8168-4AD26D6B4ABA}" type="presParOf" srcId="{8B183E16-A4BE-49CE-B1F2-D2677D97B503}" destId="{74CCE447-AFA5-4B03-8128-761722A71B31}" srcOrd="6" destOrd="0" presId="urn:microsoft.com/office/officeart/2008/layout/VerticalAccentList"/>
    <dgm:cxn modelId="{A1108F9B-A8BA-46CC-A469-37DED1F09937}" type="presParOf" srcId="{74685A84-ED9F-46C4-B74E-3EF9C1A34E16}" destId="{A119B2B0-375F-4164-A44D-09DB6B0C92EB}" srcOrd="20" destOrd="0" presId="urn:microsoft.com/office/officeart/2008/layout/VerticalAccentList"/>
    <dgm:cxn modelId="{2EE48251-C225-4167-A318-BE17CF2725D2}" type="presParOf" srcId="{74685A84-ED9F-46C4-B74E-3EF9C1A34E16}" destId="{3299CA2F-8049-488A-8F74-D4BC19C8008C}" srcOrd="21" destOrd="0" presId="urn:microsoft.com/office/officeart/2008/layout/VerticalAccentList"/>
    <dgm:cxn modelId="{FC35C3B6-B9D0-4B98-9F02-EF6ED370B9BF}" type="presParOf" srcId="{3299CA2F-8049-488A-8F74-D4BC19C8008C}" destId="{7DF29CDC-780C-4991-9C2B-8CA06F3DC773}" srcOrd="0" destOrd="0" presId="urn:microsoft.com/office/officeart/2008/layout/VerticalAccentList"/>
    <dgm:cxn modelId="{7343811E-B5EA-434F-B992-C67E4F3B43C2}" type="presParOf" srcId="{74685A84-ED9F-46C4-B74E-3EF9C1A34E16}" destId="{039FDF07-8D3A-44CA-BB77-77DD7537416A}" srcOrd="22" destOrd="0" presId="urn:microsoft.com/office/officeart/2008/layout/VerticalAccentList"/>
    <dgm:cxn modelId="{43C1FAD5-21A7-42D7-B2DC-987C9A143A24}" type="presParOf" srcId="{039FDF07-8D3A-44CA-BB77-77DD7537416A}" destId="{BC56A71B-3C64-4C68-9418-BC65C6F2BD96}" srcOrd="0" destOrd="0" presId="urn:microsoft.com/office/officeart/2008/layout/VerticalAccentList"/>
    <dgm:cxn modelId="{0CE3879B-1003-42EF-BAE4-D6B0D34912ED}" type="presParOf" srcId="{039FDF07-8D3A-44CA-BB77-77DD7537416A}" destId="{7F47CDED-6A6F-40C8-9A26-F8224C0DEAAA}" srcOrd="1" destOrd="0" presId="urn:microsoft.com/office/officeart/2008/layout/VerticalAccentList"/>
    <dgm:cxn modelId="{B0E9C56D-57E1-4069-B821-ECDDB06D0C37}" type="presParOf" srcId="{039FDF07-8D3A-44CA-BB77-77DD7537416A}" destId="{97C69E81-E2BF-45F9-8650-DA5E725A17BE}" srcOrd="2" destOrd="0" presId="urn:microsoft.com/office/officeart/2008/layout/VerticalAccentList"/>
    <dgm:cxn modelId="{135BC0C8-6BA7-4E5F-8552-33ABED0A5002}" type="presParOf" srcId="{039FDF07-8D3A-44CA-BB77-77DD7537416A}" destId="{D117E3AE-6889-41E2-AEA8-10BEF2555BA8}" srcOrd="3" destOrd="0" presId="urn:microsoft.com/office/officeart/2008/layout/VerticalAccentList"/>
    <dgm:cxn modelId="{526A88D0-28F4-435D-92AB-64FCCE12EFA8}" type="presParOf" srcId="{039FDF07-8D3A-44CA-BB77-77DD7537416A}" destId="{1796BF98-8CEA-4990-A4F3-3D2D2358D086}" srcOrd="4" destOrd="0" presId="urn:microsoft.com/office/officeart/2008/layout/VerticalAccentList"/>
    <dgm:cxn modelId="{4D1ED7AB-B4EA-4AC1-A363-E661A36CC6A8}" type="presParOf" srcId="{039FDF07-8D3A-44CA-BB77-77DD7537416A}" destId="{0E0DBB02-AC37-4CEA-85F5-7F1AC3F062EB}" srcOrd="5" destOrd="0" presId="urn:microsoft.com/office/officeart/2008/layout/VerticalAccentList"/>
    <dgm:cxn modelId="{DC16BB4A-61A3-4051-9A03-02B1C50ABB6E}" type="presParOf" srcId="{039FDF07-8D3A-44CA-BB77-77DD7537416A}" destId="{8A47EFEE-EE95-4809-87BC-18A91CD52EE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12BC4-CD40-4486-BA21-296322D43522}">
      <dsp:nvSpPr>
        <dsp:cNvPr id="0" name=""/>
        <dsp:cNvSpPr/>
      </dsp:nvSpPr>
      <dsp:spPr>
        <a:xfrm rot="10800000">
          <a:off x="3708964" y="2490772"/>
          <a:ext cx="7465822" cy="192089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0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accent2">
                  <a:lumMod val="50000"/>
                </a:schemeClr>
              </a:solidFill>
            </a:rPr>
            <a:t>Основними </a:t>
          </a: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завданнями</a:t>
          </a:r>
          <a:r>
            <a:rPr lang="uk-UA" sz="2400" kern="1200" dirty="0">
              <a:solidFill>
                <a:schemeClr val="accent2">
                  <a:lumMod val="50000"/>
                </a:schemeClr>
              </a:solidFill>
            </a:rPr>
            <a:t> вивчення дисципліни є поглибити знання студентів щодо орфографічної правильності мовлення та  сприяти виробленню навичок грамотного письма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4189186" y="2490772"/>
        <a:ext cx="6985600" cy="1920890"/>
      </dsp:txXfrm>
    </dsp:sp>
    <dsp:sp modelId="{67B5EB1E-9F7F-4CA6-93DA-335AB239C6DE}">
      <dsp:nvSpPr>
        <dsp:cNvPr id="0" name=""/>
        <dsp:cNvSpPr/>
      </dsp:nvSpPr>
      <dsp:spPr>
        <a:xfrm>
          <a:off x="2682306" y="2490772"/>
          <a:ext cx="1920890" cy="192089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2BBB3-880E-4A15-8974-A28996159B36}">
      <dsp:nvSpPr>
        <dsp:cNvPr id="0" name=""/>
        <dsp:cNvSpPr/>
      </dsp:nvSpPr>
      <dsp:spPr>
        <a:xfrm rot="10800000">
          <a:off x="311343" y="0"/>
          <a:ext cx="7465822" cy="1920890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05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Bahnschrift SemiLight" panose="020B0502040204020203" pitchFamily="34" charset="0"/>
            </a:rPr>
            <a:t>Метою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вивчення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дисципліни</a:t>
          </a:r>
          <a:r>
            <a:rPr lang="ru-RU" sz="2400" kern="1200" dirty="0">
              <a:latin typeface="Bahnschrift SemiLight" panose="020B0502040204020203" pitchFamily="34" charset="0"/>
            </a:rPr>
            <a:t> є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Bahnschrift SemiLight" panose="020B0502040204020203" pitchFamily="34" charset="0"/>
            </a:rPr>
            <a:t>вдосконалення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орфографічної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грамотності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студентів</a:t>
          </a:r>
          <a:r>
            <a:rPr lang="ru-RU" sz="2400" kern="1200" dirty="0">
              <a:latin typeface="Bahnschrift SemiLight" panose="020B0502040204020203" pitchFamily="34" charset="0"/>
            </a:rPr>
            <a:t> для </a:t>
          </a:r>
          <a:r>
            <a:rPr lang="ru-RU" sz="2400" kern="1200" dirty="0" err="1">
              <a:latin typeface="Bahnschrift SemiLight" panose="020B0502040204020203" pitchFamily="34" charset="0"/>
            </a:rPr>
            <a:t>поліпшення</a:t>
          </a:r>
          <a:r>
            <a:rPr lang="ru-RU" sz="2400" kern="1200" dirty="0">
              <a:latin typeface="Bahnschrift SemiLight" panose="020B0502040204020203" pitchFamily="34" charset="0"/>
            </a:rPr>
            <a:t> </a:t>
          </a:r>
          <a:r>
            <a:rPr lang="ru-RU" sz="2400" kern="1200" dirty="0" err="1">
              <a:latin typeface="Bahnschrift SemiLight" panose="020B0502040204020203" pitchFamily="34" charset="0"/>
            </a:rPr>
            <a:t>володіння</a:t>
          </a:r>
          <a:r>
            <a:rPr lang="ru-RU" sz="2400" kern="1200" dirty="0">
              <a:latin typeface="Bahnschrift SemiLight" panose="020B0502040204020203" pitchFamily="34" charset="0"/>
            </a:rPr>
            <a:t> ними державною </a:t>
          </a:r>
          <a:r>
            <a:rPr lang="ru-RU" sz="2400" kern="1200" dirty="0" err="1">
              <a:latin typeface="Bahnschrift SemiLight" panose="020B0502040204020203" pitchFamily="34" charset="0"/>
            </a:rPr>
            <a:t>мовою</a:t>
          </a:r>
          <a:endParaRPr lang="ru-RU" sz="2400" kern="1200" dirty="0">
            <a:latin typeface="Bahnschrift SemiLight" panose="020B0502040204020203" pitchFamily="34" charset="0"/>
          </a:endParaRPr>
        </a:p>
      </dsp:txBody>
      <dsp:txXfrm rot="10800000">
        <a:off x="791565" y="0"/>
        <a:ext cx="6985600" cy="1920890"/>
      </dsp:txXfrm>
    </dsp:sp>
    <dsp:sp modelId="{608DC5CC-0A28-48EA-AA3F-E50AF168C81F}">
      <dsp:nvSpPr>
        <dsp:cNvPr id="0" name=""/>
        <dsp:cNvSpPr/>
      </dsp:nvSpPr>
      <dsp:spPr>
        <a:xfrm>
          <a:off x="0" y="0"/>
          <a:ext cx="1920890" cy="192089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1F0C2-00A7-4F24-AF50-03F4F1286161}">
      <dsp:nvSpPr>
        <dsp:cNvPr id="0" name=""/>
        <dsp:cNvSpPr/>
      </dsp:nvSpPr>
      <dsp:spPr>
        <a:xfrm>
          <a:off x="-6895099" y="-1054184"/>
          <a:ext cx="8205956" cy="8205956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1809CE-1F4C-4620-99AC-5B1E89685E74}">
      <dsp:nvSpPr>
        <dsp:cNvPr id="0" name=""/>
        <dsp:cNvSpPr/>
      </dsp:nvSpPr>
      <dsp:spPr>
        <a:xfrm>
          <a:off x="685869" y="468782"/>
          <a:ext cx="9986900" cy="9380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формулювати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й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застосовувати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правила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ілюструючи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їх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власними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прикладами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85869" y="468782"/>
        <a:ext cx="9986900" cy="938052"/>
      </dsp:txXfrm>
    </dsp:sp>
    <dsp:sp modelId="{378947A1-1B36-4385-ACD4-F49BB963A758}">
      <dsp:nvSpPr>
        <dsp:cNvPr id="0" name=""/>
        <dsp:cNvSpPr/>
      </dsp:nvSpPr>
      <dsp:spPr>
        <a:xfrm>
          <a:off x="99586" y="351525"/>
          <a:ext cx="1172565" cy="1172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988DBA-5C51-4E3D-9473-50B27E5DB4EB}">
      <dsp:nvSpPr>
        <dsp:cNvPr id="0" name=""/>
        <dsp:cNvSpPr/>
      </dsp:nvSpPr>
      <dsp:spPr>
        <a:xfrm>
          <a:off x="1223676" y="1876105"/>
          <a:ext cx="9449093" cy="9380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розпізнавати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та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дотримуватися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норм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літературної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мови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uk-UA" sz="2400" kern="1200" dirty="0">
              <a:latin typeface="Cambria" panose="02040503050406030204" pitchFamily="18" charset="0"/>
              <a:ea typeface="Cambria" panose="02040503050406030204" pitchFamily="18" charset="0"/>
            </a:rPr>
            <a:t/>
          </a:r>
          <a:br>
            <a:rPr lang="uk-UA" sz="240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принципів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написання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слів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23676" y="1876105"/>
        <a:ext cx="9449093" cy="938052"/>
      </dsp:txXfrm>
    </dsp:sp>
    <dsp:sp modelId="{091B485D-ECCE-4D68-801B-1CD7D6B321D8}">
      <dsp:nvSpPr>
        <dsp:cNvPr id="0" name=""/>
        <dsp:cNvSpPr/>
      </dsp:nvSpPr>
      <dsp:spPr>
        <a:xfrm>
          <a:off x="637393" y="1758848"/>
          <a:ext cx="1172565" cy="1172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4DA92B-A18A-41B6-BEE0-237DF22B7057}">
      <dsp:nvSpPr>
        <dsp:cNvPr id="0" name=""/>
        <dsp:cNvSpPr/>
      </dsp:nvSpPr>
      <dsp:spPr>
        <a:xfrm>
          <a:off x="1223676" y="3283428"/>
          <a:ext cx="9449093" cy="9380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вільно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оперувати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орфографічним</a:t>
          </a:r>
          <a:r>
            <a:rPr lang="uk-UA" sz="2400" kern="1200" dirty="0">
              <a:latin typeface="Cambria" panose="02040503050406030204" pitchFamily="18" charset="0"/>
              <a:ea typeface="Cambria" panose="02040503050406030204" pitchFamily="18" charset="0"/>
            </a:rPr>
            <a:t>, орфоепічним матеріалом,</a:t>
          </a:r>
          <a:br>
            <a:rPr lang="uk-UA" sz="240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що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вивчається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на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практичних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заняттях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23676" y="3283428"/>
        <a:ext cx="9449093" cy="938052"/>
      </dsp:txXfrm>
    </dsp:sp>
    <dsp:sp modelId="{FBB62740-5BAC-4382-BFB0-D01492F6305C}">
      <dsp:nvSpPr>
        <dsp:cNvPr id="0" name=""/>
        <dsp:cNvSpPr/>
      </dsp:nvSpPr>
      <dsp:spPr>
        <a:xfrm>
          <a:off x="637393" y="3166172"/>
          <a:ext cx="1172565" cy="1172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84575-E03A-4970-8A9A-E72F4C4533BD}">
      <dsp:nvSpPr>
        <dsp:cNvPr id="0" name=""/>
        <dsp:cNvSpPr/>
      </dsp:nvSpPr>
      <dsp:spPr>
        <a:xfrm>
          <a:off x="685869" y="4690751"/>
          <a:ext cx="9986900" cy="9380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грамотно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писати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визначати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помилки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аналізувати</a:t>
          </a:r>
          <a:r>
            <a:rPr lang="hu-HU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u-HU" sz="2400" kern="1200" dirty="0" err="1">
              <a:latin typeface="Cambria" panose="02040503050406030204" pitchFamily="18" charset="0"/>
              <a:ea typeface="Cambria" panose="02040503050406030204" pitchFamily="18" charset="0"/>
            </a:rPr>
            <a:t>їх</a:t>
          </a:r>
          <a:r>
            <a:rPr lang="uk-UA" sz="24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85869" y="4690751"/>
        <a:ext cx="9986900" cy="938052"/>
      </dsp:txXfrm>
    </dsp:sp>
    <dsp:sp modelId="{A3550EE1-3CD0-4D2E-BFAC-1703A061E85B}">
      <dsp:nvSpPr>
        <dsp:cNvPr id="0" name=""/>
        <dsp:cNvSpPr/>
      </dsp:nvSpPr>
      <dsp:spPr>
        <a:xfrm>
          <a:off x="99586" y="4573495"/>
          <a:ext cx="1172565" cy="1172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0165-4A14-4764-9AC2-C44B388F8BFF}">
      <dsp:nvSpPr>
        <dsp:cNvPr id="0" name=""/>
        <dsp:cNvSpPr/>
      </dsp:nvSpPr>
      <dsp:spPr>
        <a:xfrm>
          <a:off x="-599795" y="2448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chemeClr val="bg1"/>
              </a:solidFill>
              <a:latin typeface="Bahnschrift SemiBold" panose="020B0502040204020203" pitchFamily="34" charset="0"/>
            </a:rPr>
            <a:t>МОДУЛЬ 1.  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Фонетика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,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графіка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,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орфографія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2448"/>
        <a:ext cx="11575490" cy="593317"/>
      </dsp:txXfrm>
    </dsp:sp>
    <dsp:sp modelId="{1DC6BC8C-CB1C-42D9-AE48-12EBB3585250}">
      <dsp:nvSpPr>
        <dsp:cNvPr id="0" name=""/>
        <dsp:cNvSpPr/>
      </dsp:nvSpPr>
      <dsp:spPr>
        <a:xfrm>
          <a:off x="-599795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517430-60FE-46C4-84A1-882DF3155F1C}">
      <dsp:nvSpPr>
        <dsp:cNvPr id="0" name=""/>
        <dsp:cNvSpPr/>
      </dsp:nvSpPr>
      <dsp:spPr>
        <a:xfrm>
          <a:off x="-48377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72A35C-6C1B-42EF-B5F8-6B98A905521E}">
      <dsp:nvSpPr>
        <dsp:cNvPr id="0" name=""/>
        <dsp:cNvSpPr/>
      </dsp:nvSpPr>
      <dsp:spPr>
        <a:xfrm>
          <a:off x="503039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4C34DB-0EC0-4F2F-88C4-D26CDB8148ED}">
      <dsp:nvSpPr>
        <dsp:cNvPr id="0" name=""/>
        <dsp:cNvSpPr/>
      </dsp:nvSpPr>
      <dsp:spPr>
        <a:xfrm>
          <a:off x="1054456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99B435-E585-454E-BBEE-D8612B3E6019}">
      <dsp:nvSpPr>
        <dsp:cNvPr id="0" name=""/>
        <dsp:cNvSpPr/>
      </dsp:nvSpPr>
      <dsp:spPr>
        <a:xfrm>
          <a:off x="1605873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7DC1E9-E7DC-4558-8AE4-7A9330DA9752}">
      <dsp:nvSpPr>
        <dsp:cNvPr id="0" name=""/>
        <dsp:cNvSpPr/>
      </dsp:nvSpPr>
      <dsp:spPr>
        <a:xfrm>
          <a:off x="2157291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4B4C4E-41AB-421A-929A-DFD144295D54}">
      <dsp:nvSpPr>
        <dsp:cNvPr id="0" name=""/>
        <dsp:cNvSpPr/>
      </dsp:nvSpPr>
      <dsp:spPr>
        <a:xfrm>
          <a:off x="2708708" y="59576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FD244-31D1-41A4-8CF8-E3DAB4CF0114}">
      <dsp:nvSpPr>
        <dsp:cNvPr id="0" name=""/>
        <dsp:cNvSpPr/>
      </dsp:nvSpPr>
      <dsp:spPr>
        <a:xfrm>
          <a:off x="-599795" y="737554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1. </a:t>
          </a:r>
          <a:r>
            <a:rPr lang="uk-UA" sz="2400" b="0" i="0" u="none" kern="1200" dirty="0">
              <a:solidFill>
                <a:schemeClr val="bg1"/>
              </a:solidFill>
              <a:latin typeface="Bahnschrift SemiBold" panose="020B0502040204020203" pitchFamily="34" charset="0"/>
            </a:rPr>
            <a:t>Орфографія як засіб удосконалення писемної діяльності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737554"/>
        <a:ext cx="11575490" cy="593317"/>
      </dsp:txXfrm>
    </dsp:sp>
    <dsp:sp modelId="{A23073C2-DB65-42F4-AB78-61844059B97C}">
      <dsp:nvSpPr>
        <dsp:cNvPr id="0" name=""/>
        <dsp:cNvSpPr/>
      </dsp:nvSpPr>
      <dsp:spPr>
        <a:xfrm>
          <a:off x="-599795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0F74DF-840E-4ED1-825E-35FC0487F5E9}">
      <dsp:nvSpPr>
        <dsp:cNvPr id="0" name=""/>
        <dsp:cNvSpPr/>
      </dsp:nvSpPr>
      <dsp:spPr>
        <a:xfrm>
          <a:off x="-48377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FE3F81-D93A-4049-A2EB-89ACBA772322}">
      <dsp:nvSpPr>
        <dsp:cNvPr id="0" name=""/>
        <dsp:cNvSpPr/>
      </dsp:nvSpPr>
      <dsp:spPr>
        <a:xfrm>
          <a:off x="503039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452A6D-814A-48AE-B967-13DAEEA48F92}">
      <dsp:nvSpPr>
        <dsp:cNvPr id="0" name=""/>
        <dsp:cNvSpPr/>
      </dsp:nvSpPr>
      <dsp:spPr>
        <a:xfrm>
          <a:off x="1054456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BA97C-4411-4885-BA6F-68861B2ECCDF}">
      <dsp:nvSpPr>
        <dsp:cNvPr id="0" name=""/>
        <dsp:cNvSpPr/>
      </dsp:nvSpPr>
      <dsp:spPr>
        <a:xfrm>
          <a:off x="1605873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9F70A1-6330-4249-9DFF-F9EC7907C7ED}">
      <dsp:nvSpPr>
        <dsp:cNvPr id="0" name=""/>
        <dsp:cNvSpPr/>
      </dsp:nvSpPr>
      <dsp:spPr>
        <a:xfrm>
          <a:off x="2157291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C257E8-ED71-49D3-A7B7-41D3E6553910}">
      <dsp:nvSpPr>
        <dsp:cNvPr id="0" name=""/>
        <dsp:cNvSpPr/>
      </dsp:nvSpPr>
      <dsp:spPr>
        <a:xfrm>
          <a:off x="2708708" y="133087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528BAA-7D35-4D4F-806F-72169EB43555}">
      <dsp:nvSpPr>
        <dsp:cNvPr id="0" name=""/>
        <dsp:cNvSpPr/>
      </dsp:nvSpPr>
      <dsp:spPr>
        <a:xfrm>
          <a:off x="-599795" y="1472660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2.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Закони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й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засоби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милозвучності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української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мови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1472660"/>
        <a:ext cx="11575490" cy="593317"/>
      </dsp:txXfrm>
    </dsp:sp>
    <dsp:sp modelId="{153FEE01-8E09-4B93-B759-197C83BCCF44}">
      <dsp:nvSpPr>
        <dsp:cNvPr id="0" name=""/>
        <dsp:cNvSpPr/>
      </dsp:nvSpPr>
      <dsp:spPr>
        <a:xfrm>
          <a:off x="-599795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0DB994-186F-41D4-9243-3E971D4AF054}">
      <dsp:nvSpPr>
        <dsp:cNvPr id="0" name=""/>
        <dsp:cNvSpPr/>
      </dsp:nvSpPr>
      <dsp:spPr>
        <a:xfrm>
          <a:off x="-48377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90A8CF-25CC-47AE-8111-C20BB8D78DAC}">
      <dsp:nvSpPr>
        <dsp:cNvPr id="0" name=""/>
        <dsp:cNvSpPr/>
      </dsp:nvSpPr>
      <dsp:spPr>
        <a:xfrm>
          <a:off x="503039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D05DF-DB92-4B8A-845B-E298049A6021}">
      <dsp:nvSpPr>
        <dsp:cNvPr id="0" name=""/>
        <dsp:cNvSpPr/>
      </dsp:nvSpPr>
      <dsp:spPr>
        <a:xfrm>
          <a:off x="1054456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F3F2D7-1D88-4469-8B53-04101AE53C0B}">
      <dsp:nvSpPr>
        <dsp:cNvPr id="0" name=""/>
        <dsp:cNvSpPr/>
      </dsp:nvSpPr>
      <dsp:spPr>
        <a:xfrm>
          <a:off x="1605873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168474-C8C9-4EF4-AB90-7704EE94D7EE}">
      <dsp:nvSpPr>
        <dsp:cNvPr id="0" name=""/>
        <dsp:cNvSpPr/>
      </dsp:nvSpPr>
      <dsp:spPr>
        <a:xfrm>
          <a:off x="2157291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FAC454-0575-42F9-A125-FEA24B874077}">
      <dsp:nvSpPr>
        <dsp:cNvPr id="0" name=""/>
        <dsp:cNvSpPr/>
      </dsp:nvSpPr>
      <dsp:spPr>
        <a:xfrm>
          <a:off x="2708708" y="2065977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E2736B-0088-4F02-B521-6870203ECBDC}">
      <dsp:nvSpPr>
        <dsp:cNvPr id="0" name=""/>
        <dsp:cNvSpPr/>
      </dsp:nvSpPr>
      <dsp:spPr>
        <a:xfrm>
          <a:off x="-599795" y="2207766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3</a:t>
          </a: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r>
            <a:rPr lang="uk-UA" sz="2400" b="0" i="0" u="none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Фонетика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і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правопис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Правопис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голосних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і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приголосних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звуків</a:t>
          </a: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2207766"/>
        <a:ext cx="11575490" cy="593317"/>
      </dsp:txXfrm>
    </dsp:sp>
    <dsp:sp modelId="{8AF37486-3644-4BC2-9AE5-3A7CF709E515}">
      <dsp:nvSpPr>
        <dsp:cNvPr id="0" name=""/>
        <dsp:cNvSpPr/>
      </dsp:nvSpPr>
      <dsp:spPr>
        <a:xfrm>
          <a:off x="-599795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78962C-939A-41F4-82D1-B5E144900B74}">
      <dsp:nvSpPr>
        <dsp:cNvPr id="0" name=""/>
        <dsp:cNvSpPr/>
      </dsp:nvSpPr>
      <dsp:spPr>
        <a:xfrm>
          <a:off x="-48377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D9F067-B7EC-4A3C-80C1-7BA917F1A98B}">
      <dsp:nvSpPr>
        <dsp:cNvPr id="0" name=""/>
        <dsp:cNvSpPr/>
      </dsp:nvSpPr>
      <dsp:spPr>
        <a:xfrm>
          <a:off x="503039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A9B4B6-4A1E-4A2F-80A4-F05D7445A509}">
      <dsp:nvSpPr>
        <dsp:cNvPr id="0" name=""/>
        <dsp:cNvSpPr/>
      </dsp:nvSpPr>
      <dsp:spPr>
        <a:xfrm>
          <a:off x="1054456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BF8EA8-800D-4409-BF8F-6DA0192C27CB}">
      <dsp:nvSpPr>
        <dsp:cNvPr id="0" name=""/>
        <dsp:cNvSpPr/>
      </dsp:nvSpPr>
      <dsp:spPr>
        <a:xfrm>
          <a:off x="1605873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F8AD6A-1FE7-4E0B-AEC2-4B4B8FAB879C}">
      <dsp:nvSpPr>
        <dsp:cNvPr id="0" name=""/>
        <dsp:cNvSpPr/>
      </dsp:nvSpPr>
      <dsp:spPr>
        <a:xfrm>
          <a:off x="2157291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DD98A5-58AF-40FA-AEF8-06B74842175B}">
      <dsp:nvSpPr>
        <dsp:cNvPr id="0" name=""/>
        <dsp:cNvSpPr/>
      </dsp:nvSpPr>
      <dsp:spPr>
        <a:xfrm>
          <a:off x="2708708" y="2801083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D566F2-0407-4440-BC83-11D187A5A9AE}">
      <dsp:nvSpPr>
        <dsp:cNvPr id="0" name=""/>
        <dsp:cNvSpPr/>
      </dsp:nvSpPr>
      <dsp:spPr>
        <a:xfrm>
          <a:off x="-599795" y="2942872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>
              <a:solidFill>
                <a:schemeClr val="bg1"/>
              </a:solidFill>
              <a:latin typeface="Bahnschrift SemiBold" panose="020B0502040204020203" pitchFamily="34" charset="0"/>
            </a:rPr>
            <a:t>Правила вживання апострофа</a:t>
          </a:r>
          <a:r>
            <a:rPr lang="uk-UA" sz="2400" kern="1200">
              <a:solidFill>
                <a:schemeClr val="bg1"/>
              </a:solidFill>
              <a:latin typeface="Bahnschrift SemiBold" panose="020B0502040204020203" pitchFamily="34" charset="0"/>
            </a:rPr>
            <a:t> та м’якого знака.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2942872"/>
        <a:ext cx="11575490" cy="593317"/>
      </dsp:txXfrm>
    </dsp:sp>
    <dsp:sp modelId="{5CDA4E39-97B3-49DE-91EE-643EACFD500C}">
      <dsp:nvSpPr>
        <dsp:cNvPr id="0" name=""/>
        <dsp:cNvSpPr/>
      </dsp:nvSpPr>
      <dsp:spPr>
        <a:xfrm>
          <a:off x="-599795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776B13-7E87-4752-A98D-F38DD1E76908}">
      <dsp:nvSpPr>
        <dsp:cNvPr id="0" name=""/>
        <dsp:cNvSpPr/>
      </dsp:nvSpPr>
      <dsp:spPr>
        <a:xfrm>
          <a:off x="-48377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A866CB-0E01-407F-B3D8-836304C295DA}">
      <dsp:nvSpPr>
        <dsp:cNvPr id="0" name=""/>
        <dsp:cNvSpPr/>
      </dsp:nvSpPr>
      <dsp:spPr>
        <a:xfrm>
          <a:off x="503039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5D80D1-DCC5-4C62-8EA7-0BB9CC42121F}">
      <dsp:nvSpPr>
        <dsp:cNvPr id="0" name=""/>
        <dsp:cNvSpPr/>
      </dsp:nvSpPr>
      <dsp:spPr>
        <a:xfrm>
          <a:off x="1054456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C34643-D5F0-41DD-AF28-2D99B990FBB8}">
      <dsp:nvSpPr>
        <dsp:cNvPr id="0" name=""/>
        <dsp:cNvSpPr/>
      </dsp:nvSpPr>
      <dsp:spPr>
        <a:xfrm>
          <a:off x="1605873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0A5EB3-251E-4052-94D5-A1A09193E82F}">
      <dsp:nvSpPr>
        <dsp:cNvPr id="0" name=""/>
        <dsp:cNvSpPr/>
      </dsp:nvSpPr>
      <dsp:spPr>
        <a:xfrm>
          <a:off x="2157291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2CACD4-E494-43DD-9D80-92007C4E2C64}">
      <dsp:nvSpPr>
        <dsp:cNvPr id="0" name=""/>
        <dsp:cNvSpPr/>
      </dsp:nvSpPr>
      <dsp:spPr>
        <a:xfrm>
          <a:off x="2708708" y="3536189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EF10E6-ECD0-4E96-A2D7-E6206E06DE72}">
      <dsp:nvSpPr>
        <dsp:cNvPr id="0" name=""/>
        <dsp:cNvSpPr/>
      </dsp:nvSpPr>
      <dsp:spPr>
        <a:xfrm>
          <a:off x="-599795" y="3677977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Тема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4. </a:t>
          </a:r>
          <a:r>
            <a:rPr lang="uk-UA" sz="2400" b="0" i="0" u="none" kern="1200" dirty="0">
              <a:solidFill>
                <a:schemeClr val="bg1"/>
              </a:solidFill>
              <a:latin typeface="Bahnschrift SemiBold" panose="020B0502040204020203" pitchFamily="34" charset="0"/>
            </a:rPr>
            <a:t>Зміни приголосних при їх збігу. Спрощення груп приголосних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b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</a:b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П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равопис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префіксів</a:t>
          </a: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Подвоєння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літер</a:t>
          </a: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.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3677977"/>
        <a:ext cx="11575490" cy="593317"/>
      </dsp:txXfrm>
    </dsp:sp>
    <dsp:sp modelId="{35F4FC2E-50E7-482C-9F23-3C27EEDC2E86}">
      <dsp:nvSpPr>
        <dsp:cNvPr id="0" name=""/>
        <dsp:cNvSpPr/>
      </dsp:nvSpPr>
      <dsp:spPr>
        <a:xfrm>
          <a:off x="-599795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32DADA-EE43-4A2B-9616-A8AFC33BB34B}">
      <dsp:nvSpPr>
        <dsp:cNvPr id="0" name=""/>
        <dsp:cNvSpPr/>
      </dsp:nvSpPr>
      <dsp:spPr>
        <a:xfrm>
          <a:off x="-48377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B35130-D9C0-4C31-BBEE-7E78E6B0A0F9}">
      <dsp:nvSpPr>
        <dsp:cNvPr id="0" name=""/>
        <dsp:cNvSpPr/>
      </dsp:nvSpPr>
      <dsp:spPr>
        <a:xfrm>
          <a:off x="503039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4C5EF9-2F64-4380-93F5-F64D1B1271AC}">
      <dsp:nvSpPr>
        <dsp:cNvPr id="0" name=""/>
        <dsp:cNvSpPr/>
      </dsp:nvSpPr>
      <dsp:spPr>
        <a:xfrm>
          <a:off x="1054456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056A19-AA2A-4FC8-9DD5-0BDDA63AA280}">
      <dsp:nvSpPr>
        <dsp:cNvPr id="0" name=""/>
        <dsp:cNvSpPr/>
      </dsp:nvSpPr>
      <dsp:spPr>
        <a:xfrm>
          <a:off x="1605873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674DAB-F5FF-4413-B369-9024F7728F48}">
      <dsp:nvSpPr>
        <dsp:cNvPr id="0" name=""/>
        <dsp:cNvSpPr/>
      </dsp:nvSpPr>
      <dsp:spPr>
        <a:xfrm>
          <a:off x="2157291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28DD79-41EB-4ACA-80B4-A4E4BC88F174}">
      <dsp:nvSpPr>
        <dsp:cNvPr id="0" name=""/>
        <dsp:cNvSpPr/>
      </dsp:nvSpPr>
      <dsp:spPr>
        <a:xfrm>
          <a:off x="2708708" y="4271295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54D69F-D014-4620-BC41-14272ADF55D6}">
      <dsp:nvSpPr>
        <dsp:cNvPr id="0" name=""/>
        <dsp:cNvSpPr/>
      </dsp:nvSpPr>
      <dsp:spPr>
        <a:xfrm>
          <a:off x="-599795" y="4413083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solidFill>
                <a:schemeClr val="bg1"/>
              </a:solidFill>
              <a:latin typeface="Bahnschrift SemiBold" panose="020B0502040204020203" pitchFamily="34" charset="0"/>
            </a:rPr>
            <a:t>Тема 5. Правопис складних слів.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4413083"/>
        <a:ext cx="11575490" cy="593317"/>
      </dsp:txXfrm>
    </dsp:sp>
    <dsp:sp modelId="{5FAED126-C2BE-4A7F-9FB4-CAC932E529F6}">
      <dsp:nvSpPr>
        <dsp:cNvPr id="0" name=""/>
        <dsp:cNvSpPr/>
      </dsp:nvSpPr>
      <dsp:spPr>
        <a:xfrm>
          <a:off x="-599795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CF6A06-9BE7-43A9-9A14-F12269F4F3E3}">
      <dsp:nvSpPr>
        <dsp:cNvPr id="0" name=""/>
        <dsp:cNvSpPr/>
      </dsp:nvSpPr>
      <dsp:spPr>
        <a:xfrm>
          <a:off x="-48377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585683-083C-48E0-BFE4-0E54775DE138}">
      <dsp:nvSpPr>
        <dsp:cNvPr id="0" name=""/>
        <dsp:cNvSpPr/>
      </dsp:nvSpPr>
      <dsp:spPr>
        <a:xfrm>
          <a:off x="503039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C97CE0-912D-466D-9EA3-A452FDCC2348}">
      <dsp:nvSpPr>
        <dsp:cNvPr id="0" name=""/>
        <dsp:cNvSpPr/>
      </dsp:nvSpPr>
      <dsp:spPr>
        <a:xfrm>
          <a:off x="1054456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DCF2C9-3776-4957-B1C3-0FC4EAE5A826}">
      <dsp:nvSpPr>
        <dsp:cNvPr id="0" name=""/>
        <dsp:cNvSpPr/>
      </dsp:nvSpPr>
      <dsp:spPr>
        <a:xfrm>
          <a:off x="1605873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4540EC-131D-46B8-A2AD-8515BFCEF344}">
      <dsp:nvSpPr>
        <dsp:cNvPr id="0" name=""/>
        <dsp:cNvSpPr/>
      </dsp:nvSpPr>
      <dsp:spPr>
        <a:xfrm>
          <a:off x="2157291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117222-9312-47EE-AF65-5CAB236F3F00}">
      <dsp:nvSpPr>
        <dsp:cNvPr id="0" name=""/>
        <dsp:cNvSpPr/>
      </dsp:nvSpPr>
      <dsp:spPr>
        <a:xfrm>
          <a:off x="2708708" y="5006401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032D65-E999-4AEF-A297-F3F04BDFF7AE}">
      <dsp:nvSpPr>
        <dsp:cNvPr id="0" name=""/>
        <dsp:cNvSpPr/>
      </dsp:nvSpPr>
      <dsp:spPr>
        <a:xfrm>
          <a:off x="-599795" y="5148189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solidFill>
                <a:schemeClr val="bg1"/>
              </a:solidFill>
              <a:latin typeface="Bahnschrift SemiBold" panose="020B0502040204020203" pitchFamily="34" charset="0"/>
            </a:rPr>
            <a:t>Тема 6. Правопис слів іншомовного походження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5148189"/>
        <a:ext cx="11575490" cy="593317"/>
      </dsp:txXfrm>
    </dsp:sp>
    <dsp:sp modelId="{A6218EAD-8AF0-4648-A47C-55FBE7C1A3C0}">
      <dsp:nvSpPr>
        <dsp:cNvPr id="0" name=""/>
        <dsp:cNvSpPr/>
      </dsp:nvSpPr>
      <dsp:spPr>
        <a:xfrm>
          <a:off x="-599795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619A5-E3BF-470F-B31E-B22CE0EBFC15}">
      <dsp:nvSpPr>
        <dsp:cNvPr id="0" name=""/>
        <dsp:cNvSpPr/>
      </dsp:nvSpPr>
      <dsp:spPr>
        <a:xfrm>
          <a:off x="-48377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858ED7-2BA6-48D1-9A62-311845BD4DC5}">
      <dsp:nvSpPr>
        <dsp:cNvPr id="0" name=""/>
        <dsp:cNvSpPr/>
      </dsp:nvSpPr>
      <dsp:spPr>
        <a:xfrm>
          <a:off x="503039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4FC5A-D19B-4E2D-B7C8-6D02CA3AD388}">
      <dsp:nvSpPr>
        <dsp:cNvPr id="0" name=""/>
        <dsp:cNvSpPr/>
      </dsp:nvSpPr>
      <dsp:spPr>
        <a:xfrm>
          <a:off x="1054456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F3EA58-F7EF-4250-89AA-937E5D347AB0}">
      <dsp:nvSpPr>
        <dsp:cNvPr id="0" name=""/>
        <dsp:cNvSpPr/>
      </dsp:nvSpPr>
      <dsp:spPr>
        <a:xfrm>
          <a:off x="1605873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10EAE6-A4B3-4B3F-B279-C74B3BAFF27A}">
      <dsp:nvSpPr>
        <dsp:cNvPr id="0" name=""/>
        <dsp:cNvSpPr/>
      </dsp:nvSpPr>
      <dsp:spPr>
        <a:xfrm>
          <a:off x="2157291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0A5522-66A0-4DD7-95B5-567BF632700A}">
      <dsp:nvSpPr>
        <dsp:cNvPr id="0" name=""/>
        <dsp:cNvSpPr/>
      </dsp:nvSpPr>
      <dsp:spPr>
        <a:xfrm>
          <a:off x="2708708" y="5741506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9F6A63-FC81-42F8-9FFD-590D9B7D8CEE}">
      <dsp:nvSpPr>
        <dsp:cNvPr id="0" name=""/>
        <dsp:cNvSpPr/>
      </dsp:nvSpPr>
      <dsp:spPr>
        <a:xfrm>
          <a:off x="-599795" y="5883295"/>
          <a:ext cx="11575490" cy="59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Тема 7.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Вживання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великої</a:t>
          </a:r>
          <a:r>
            <a:rPr lang="hu-HU" sz="2400" kern="1200" dirty="0">
              <a:solidFill>
                <a:schemeClr val="bg1"/>
              </a:solidFill>
              <a:latin typeface="Bahnschrift SemiBold" panose="020B0502040204020203" pitchFamily="34" charset="0"/>
            </a:rPr>
            <a:t> </a:t>
          </a:r>
          <a:r>
            <a:rPr lang="hu-HU" sz="2400" kern="1200" dirty="0" err="1">
              <a:solidFill>
                <a:schemeClr val="bg1"/>
              </a:solidFill>
              <a:latin typeface="Bahnschrift SemiBold" panose="020B0502040204020203" pitchFamily="34" charset="0"/>
            </a:rPr>
            <a:t>літери</a:t>
          </a:r>
          <a:endParaRPr lang="ru-RU" sz="2400" kern="1200" dirty="0">
            <a:solidFill>
              <a:schemeClr val="bg1"/>
            </a:solidFill>
            <a:latin typeface="Bahnschrift SemiBold" panose="020B0502040204020203" pitchFamily="34" charset="0"/>
          </a:endParaRPr>
        </a:p>
      </dsp:txBody>
      <dsp:txXfrm>
        <a:off x="-599795" y="5883295"/>
        <a:ext cx="11575490" cy="593317"/>
      </dsp:txXfrm>
    </dsp:sp>
    <dsp:sp modelId="{D95B1E68-0B8F-4D5A-B0BD-E86199BEAD3D}">
      <dsp:nvSpPr>
        <dsp:cNvPr id="0" name=""/>
        <dsp:cNvSpPr/>
      </dsp:nvSpPr>
      <dsp:spPr>
        <a:xfrm>
          <a:off x="-599795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84E41A-5EC1-4C76-8C66-8ABC225ED429}">
      <dsp:nvSpPr>
        <dsp:cNvPr id="0" name=""/>
        <dsp:cNvSpPr/>
      </dsp:nvSpPr>
      <dsp:spPr>
        <a:xfrm>
          <a:off x="-48377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945F17-EF13-4B7E-AF08-0F6537BF5C40}">
      <dsp:nvSpPr>
        <dsp:cNvPr id="0" name=""/>
        <dsp:cNvSpPr/>
      </dsp:nvSpPr>
      <dsp:spPr>
        <a:xfrm>
          <a:off x="503039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094D53-BDD7-48D8-B294-80FE69C2BB1F}">
      <dsp:nvSpPr>
        <dsp:cNvPr id="0" name=""/>
        <dsp:cNvSpPr/>
      </dsp:nvSpPr>
      <dsp:spPr>
        <a:xfrm>
          <a:off x="1054456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5B2009-B5AE-46EF-A8C1-B0A14478A39B}">
      <dsp:nvSpPr>
        <dsp:cNvPr id="0" name=""/>
        <dsp:cNvSpPr/>
      </dsp:nvSpPr>
      <dsp:spPr>
        <a:xfrm>
          <a:off x="1605873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1D73F-1A37-45A7-A2D5-DD75498CDF86}">
      <dsp:nvSpPr>
        <dsp:cNvPr id="0" name=""/>
        <dsp:cNvSpPr/>
      </dsp:nvSpPr>
      <dsp:spPr>
        <a:xfrm>
          <a:off x="2157291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79EB74-615E-4376-80CB-CF3C863FABA3}">
      <dsp:nvSpPr>
        <dsp:cNvPr id="0" name=""/>
        <dsp:cNvSpPr/>
      </dsp:nvSpPr>
      <dsp:spPr>
        <a:xfrm>
          <a:off x="2708708" y="6476612"/>
          <a:ext cx="521024" cy="868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AB42-8127-4457-B268-3F288C4A1670}">
      <dsp:nvSpPr>
        <dsp:cNvPr id="0" name=""/>
        <dsp:cNvSpPr/>
      </dsp:nvSpPr>
      <dsp:spPr>
        <a:xfrm>
          <a:off x="-38227" y="2033"/>
          <a:ext cx="8420355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>
              <a:solidFill>
                <a:schemeClr val="bg1"/>
              </a:solidFill>
              <a:latin typeface="Sitka Text" panose="02000505000000020004" pitchFamily="2" charset="0"/>
            </a:rPr>
            <a:t>МОДУЛЬ</a:t>
          </a:r>
          <a:r>
            <a:rPr lang="uk-UA" sz="2000" b="1" kern="1200" dirty="0">
              <a:solidFill>
                <a:schemeClr val="bg1"/>
              </a:solidFill>
              <a:latin typeface="Sitka Text" panose="02000505000000020004" pitchFamily="2" charset="0"/>
            </a:rPr>
            <a:t> 2.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самостійних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та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службових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частин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м</a:t>
          </a:r>
          <a:r>
            <a:rPr lang="uk-UA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ови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2033"/>
        <a:ext cx="8420355" cy="535810"/>
      </dsp:txXfrm>
    </dsp:sp>
    <dsp:sp modelId="{EEF409A7-A191-4910-8256-F3C474D2A5D5}">
      <dsp:nvSpPr>
        <dsp:cNvPr id="0" name=""/>
        <dsp:cNvSpPr/>
      </dsp:nvSpPr>
      <dsp:spPr>
        <a:xfrm>
          <a:off x="-38227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7F89F0-BE1A-46B5-9E93-891A40871448}">
      <dsp:nvSpPr>
        <dsp:cNvPr id="0" name=""/>
        <dsp:cNvSpPr/>
      </dsp:nvSpPr>
      <dsp:spPr>
        <a:xfrm>
          <a:off x="645800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33F3D0-D33D-46AF-B4F4-649B80C03BCE}">
      <dsp:nvSpPr>
        <dsp:cNvPr id="0" name=""/>
        <dsp:cNvSpPr/>
      </dsp:nvSpPr>
      <dsp:spPr>
        <a:xfrm>
          <a:off x="1329829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420E17-16E1-42BB-9EF0-BE1E8DC96800}">
      <dsp:nvSpPr>
        <dsp:cNvPr id="0" name=""/>
        <dsp:cNvSpPr/>
      </dsp:nvSpPr>
      <dsp:spPr>
        <a:xfrm>
          <a:off x="2013858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3632FE-45F2-45E5-B50F-BC4C1981E4FB}">
      <dsp:nvSpPr>
        <dsp:cNvPr id="0" name=""/>
        <dsp:cNvSpPr/>
      </dsp:nvSpPr>
      <dsp:spPr>
        <a:xfrm>
          <a:off x="2697887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77AF5E-330D-4722-98ED-259B2F42FC07}">
      <dsp:nvSpPr>
        <dsp:cNvPr id="0" name=""/>
        <dsp:cNvSpPr/>
      </dsp:nvSpPr>
      <dsp:spPr>
        <a:xfrm>
          <a:off x="3381915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94007E-5D17-493C-ADD8-7171BB4D552F}">
      <dsp:nvSpPr>
        <dsp:cNvPr id="0" name=""/>
        <dsp:cNvSpPr/>
      </dsp:nvSpPr>
      <dsp:spPr>
        <a:xfrm>
          <a:off x="4065944" y="5378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EA0D05-7FF4-4EFE-93AE-5144918E4592}">
      <dsp:nvSpPr>
        <dsp:cNvPr id="0" name=""/>
        <dsp:cNvSpPr/>
      </dsp:nvSpPr>
      <dsp:spPr>
        <a:xfrm>
          <a:off x="-38227" y="718690"/>
          <a:ext cx="8420355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Sitka Text" panose="02000505000000020004" pitchFamily="2" charset="0"/>
            </a:rPr>
            <a:t>Тема 8. </a:t>
          </a:r>
          <a:r>
            <a:rPr lang="uk-UA" sz="2000" b="0" i="0" u="none" kern="1200">
              <a:solidFill>
                <a:schemeClr val="bg1"/>
              </a:solidFill>
              <a:latin typeface="Sitka Text" panose="02000505000000020004" pitchFamily="2" charset="0"/>
            </a:rPr>
            <a:t>Правопис закінчення відмінюваних слів. </a:t>
          </a:r>
          <a:r>
            <a:rPr lang="hu-HU" sz="2000" kern="1200">
              <a:solidFill>
                <a:schemeClr val="bg1"/>
              </a:solidFill>
              <a:latin typeface="Sitka Text" panose="02000505000000020004" pitchFamily="2" charset="0"/>
            </a:rPr>
            <a:t>Основні норми написання іменників. 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718690"/>
        <a:ext cx="8420355" cy="535810"/>
      </dsp:txXfrm>
    </dsp:sp>
    <dsp:sp modelId="{447B07B8-7BE4-41D9-B120-78063CE347AF}">
      <dsp:nvSpPr>
        <dsp:cNvPr id="0" name=""/>
        <dsp:cNvSpPr/>
      </dsp:nvSpPr>
      <dsp:spPr>
        <a:xfrm>
          <a:off x="-38227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52BC6E-2D73-4218-8EBC-78DFF21AD186}">
      <dsp:nvSpPr>
        <dsp:cNvPr id="0" name=""/>
        <dsp:cNvSpPr/>
      </dsp:nvSpPr>
      <dsp:spPr>
        <a:xfrm>
          <a:off x="645800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50F63-422F-4963-BB2E-A233FC2FD0FE}">
      <dsp:nvSpPr>
        <dsp:cNvPr id="0" name=""/>
        <dsp:cNvSpPr/>
      </dsp:nvSpPr>
      <dsp:spPr>
        <a:xfrm>
          <a:off x="1329829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AA2643-34FF-4B48-B198-69EF26EA69D0}">
      <dsp:nvSpPr>
        <dsp:cNvPr id="0" name=""/>
        <dsp:cNvSpPr/>
      </dsp:nvSpPr>
      <dsp:spPr>
        <a:xfrm>
          <a:off x="2013858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E8915B-3E75-4713-B22D-8E4D81EC9827}">
      <dsp:nvSpPr>
        <dsp:cNvPr id="0" name=""/>
        <dsp:cNvSpPr/>
      </dsp:nvSpPr>
      <dsp:spPr>
        <a:xfrm>
          <a:off x="2697887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6B92AD-558A-4839-BF3A-0E58758B6491}">
      <dsp:nvSpPr>
        <dsp:cNvPr id="0" name=""/>
        <dsp:cNvSpPr/>
      </dsp:nvSpPr>
      <dsp:spPr>
        <a:xfrm>
          <a:off x="3381915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2A8F9A-CEF0-410E-A37C-E52D8314E004}">
      <dsp:nvSpPr>
        <dsp:cNvPr id="0" name=""/>
        <dsp:cNvSpPr/>
      </dsp:nvSpPr>
      <dsp:spPr>
        <a:xfrm>
          <a:off x="4065944" y="1254501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B90767-8BC2-4843-BDC2-57CF1D16DC12}">
      <dsp:nvSpPr>
        <dsp:cNvPr id="0" name=""/>
        <dsp:cNvSpPr/>
      </dsp:nvSpPr>
      <dsp:spPr>
        <a:xfrm>
          <a:off x="-38227" y="1435348"/>
          <a:ext cx="7061518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  <a:latin typeface="Sitka Text" panose="02000505000000020004" pitchFamily="2" charset="0"/>
            </a:rPr>
            <a:t>Тема 9.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Основні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норми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написання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uk-UA" sz="2000" kern="1200" dirty="0">
              <a:solidFill>
                <a:schemeClr val="bg1"/>
              </a:solidFill>
              <a:latin typeface="Sitka Text" panose="02000505000000020004" pitchFamily="2" charset="0"/>
            </a:rPr>
            <a:t>прикметників. 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1435348"/>
        <a:ext cx="7061518" cy="535810"/>
      </dsp:txXfrm>
    </dsp:sp>
    <dsp:sp modelId="{507F89B8-2B33-432E-AC04-BD0CEBE166BA}">
      <dsp:nvSpPr>
        <dsp:cNvPr id="0" name=""/>
        <dsp:cNvSpPr/>
      </dsp:nvSpPr>
      <dsp:spPr>
        <a:xfrm>
          <a:off x="-38227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452F-299B-4B23-954C-4D90E2AA95A8}">
      <dsp:nvSpPr>
        <dsp:cNvPr id="0" name=""/>
        <dsp:cNvSpPr/>
      </dsp:nvSpPr>
      <dsp:spPr>
        <a:xfrm>
          <a:off x="645800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B4AB1A-FBF7-48A1-90A9-D4C7ACC2E2EA}">
      <dsp:nvSpPr>
        <dsp:cNvPr id="0" name=""/>
        <dsp:cNvSpPr/>
      </dsp:nvSpPr>
      <dsp:spPr>
        <a:xfrm>
          <a:off x="1329829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EA63D5-4E16-484B-AA19-BDBDBBB067A8}">
      <dsp:nvSpPr>
        <dsp:cNvPr id="0" name=""/>
        <dsp:cNvSpPr/>
      </dsp:nvSpPr>
      <dsp:spPr>
        <a:xfrm>
          <a:off x="2013858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F804DD-6F8C-4350-A642-14290E519F7A}">
      <dsp:nvSpPr>
        <dsp:cNvPr id="0" name=""/>
        <dsp:cNvSpPr/>
      </dsp:nvSpPr>
      <dsp:spPr>
        <a:xfrm>
          <a:off x="2697887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60BE74-B798-494C-9351-7F57CD4FFAAA}">
      <dsp:nvSpPr>
        <dsp:cNvPr id="0" name=""/>
        <dsp:cNvSpPr/>
      </dsp:nvSpPr>
      <dsp:spPr>
        <a:xfrm>
          <a:off x="3381915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DDFD90-D00E-40C9-8AF0-F22A0A13914E}">
      <dsp:nvSpPr>
        <dsp:cNvPr id="0" name=""/>
        <dsp:cNvSpPr/>
      </dsp:nvSpPr>
      <dsp:spPr>
        <a:xfrm>
          <a:off x="4065944" y="1971158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A3C29B-60CB-4A99-9AED-1901857D9B96}">
      <dsp:nvSpPr>
        <dsp:cNvPr id="0" name=""/>
        <dsp:cNvSpPr/>
      </dsp:nvSpPr>
      <dsp:spPr>
        <a:xfrm>
          <a:off x="-38227" y="2152005"/>
          <a:ext cx="8086996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  <a:latin typeface="Sitka Text" panose="02000505000000020004" pitchFamily="2" charset="0"/>
            </a:rPr>
            <a:t>Тема 10.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Особливості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відмінювання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та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правопису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числівників</a:t>
          </a:r>
          <a:r>
            <a:rPr lang="uk-UA" sz="2000" kern="1200" dirty="0">
              <a:solidFill>
                <a:schemeClr val="bg1"/>
              </a:solidFill>
              <a:latin typeface="Sitka Text" panose="02000505000000020004" pitchFamily="2" charset="0"/>
            </a:rPr>
            <a:t>.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2152005"/>
        <a:ext cx="8086996" cy="535810"/>
      </dsp:txXfrm>
    </dsp:sp>
    <dsp:sp modelId="{463CDB77-29D6-430B-9855-4FAAB9FC5139}">
      <dsp:nvSpPr>
        <dsp:cNvPr id="0" name=""/>
        <dsp:cNvSpPr/>
      </dsp:nvSpPr>
      <dsp:spPr>
        <a:xfrm>
          <a:off x="-38227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C123F6-A21F-4721-8702-65F2AE4241AE}">
      <dsp:nvSpPr>
        <dsp:cNvPr id="0" name=""/>
        <dsp:cNvSpPr/>
      </dsp:nvSpPr>
      <dsp:spPr>
        <a:xfrm>
          <a:off x="645800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EEB0FE-9F01-4EF8-A2FD-DFF72BCC6E2B}">
      <dsp:nvSpPr>
        <dsp:cNvPr id="0" name=""/>
        <dsp:cNvSpPr/>
      </dsp:nvSpPr>
      <dsp:spPr>
        <a:xfrm>
          <a:off x="1329829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AD566B-0BE0-414A-BB80-C9C7188A8B53}">
      <dsp:nvSpPr>
        <dsp:cNvPr id="0" name=""/>
        <dsp:cNvSpPr/>
      </dsp:nvSpPr>
      <dsp:spPr>
        <a:xfrm>
          <a:off x="2013858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537559-6162-401A-9D0A-22222E1FE626}">
      <dsp:nvSpPr>
        <dsp:cNvPr id="0" name=""/>
        <dsp:cNvSpPr/>
      </dsp:nvSpPr>
      <dsp:spPr>
        <a:xfrm>
          <a:off x="2697887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300324-0338-455F-9DC2-B7C40F49E214}">
      <dsp:nvSpPr>
        <dsp:cNvPr id="0" name=""/>
        <dsp:cNvSpPr/>
      </dsp:nvSpPr>
      <dsp:spPr>
        <a:xfrm>
          <a:off x="3381915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7CB39A-13DF-4891-9EA4-CCF7F472A178}">
      <dsp:nvSpPr>
        <dsp:cNvPr id="0" name=""/>
        <dsp:cNvSpPr/>
      </dsp:nvSpPr>
      <dsp:spPr>
        <a:xfrm>
          <a:off x="4065944" y="2687815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838197-5510-4B4B-B32A-A21675C11736}">
      <dsp:nvSpPr>
        <dsp:cNvPr id="0" name=""/>
        <dsp:cNvSpPr/>
      </dsp:nvSpPr>
      <dsp:spPr>
        <a:xfrm>
          <a:off x="-38227" y="2868662"/>
          <a:ext cx="7036215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Sitka Text" panose="02000505000000020004" pitchFamily="2" charset="0"/>
            </a:rPr>
            <a:t>Тема 11. Особливосі правопису займенників.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2868662"/>
        <a:ext cx="7036215" cy="535810"/>
      </dsp:txXfrm>
    </dsp:sp>
    <dsp:sp modelId="{B73576E0-DEDE-4527-98E8-4998B721792A}">
      <dsp:nvSpPr>
        <dsp:cNvPr id="0" name=""/>
        <dsp:cNvSpPr/>
      </dsp:nvSpPr>
      <dsp:spPr>
        <a:xfrm>
          <a:off x="-38227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01A072-47C9-4E45-9A80-13249FA6D028}">
      <dsp:nvSpPr>
        <dsp:cNvPr id="0" name=""/>
        <dsp:cNvSpPr/>
      </dsp:nvSpPr>
      <dsp:spPr>
        <a:xfrm>
          <a:off x="645800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26C238-1AEA-4A64-90B4-B8FE4E1DD21C}">
      <dsp:nvSpPr>
        <dsp:cNvPr id="0" name=""/>
        <dsp:cNvSpPr/>
      </dsp:nvSpPr>
      <dsp:spPr>
        <a:xfrm>
          <a:off x="1329829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E373F7-09D3-4AE5-A9E4-DDDF7D13F98F}">
      <dsp:nvSpPr>
        <dsp:cNvPr id="0" name=""/>
        <dsp:cNvSpPr/>
      </dsp:nvSpPr>
      <dsp:spPr>
        <a:xfrm>
          <a:off x="2013858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CDA9C0-0EC0-40EF-BE4A-10A6069C4880}">
      <dsp:nvSpPr>
        <dsp:cNvPr id="0" name=""/>
        <dsp:cNvSpPr/>
      </dsp:nvSpPr>
      <dsp:spPr>
        <a:xfrm>
          <a:off x="2697887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160D8E-5A8A-4163-A9BF-AEA7127E44FF}">
      <dsp:nvSpPr>
        <dsp:cNvPr id="0" name=""/>
        <dsp:cNvSpPr/>
      </dsp:nvSpPr>
      <dsp:spPr>
        <a:xfrm>
          <a:off x="3381915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8E411-2C5C-462D-8C4C-1ACFFC8D66C7}">
      <dsp:nvSpPr>
        <dsp:cNvPr id="0" name=""/>
        <dsp:cNvSpPr/>
      </dsp:nvSpPr>
      <dsp:spPr>
        <a:xfrm>
          <a:off x="4065944" y="3404472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67BA64-21A0-40F2-842E-E1341D72E7AC}">
      <dsp:nvSpPr>
        <dsp:cNvPr id="0" name=""/>
        <dsp:cNvSpPr/>
      </dsp:nvSpPr>
      <dsp:spPr>
        <a:xfrm>
          <a:off x="-38227" y="3585319"/>
          <a:ext cx="7137429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Sitka Text" panose="02000505000000020004" pitchFamily="2" charset="0"/>
            </a:rPr>
            <a:t>Тема 12. </a:t>
          </a:r>
          <a:r>
            <a:rPr lang="hu-HU" sz="2000" kern="1200">
              <a:solidFill>
                <a:schemeClr val="bg1"/>
              </a:solidFill>
              <a:latin typeface="Sitka Text" panose="02000505000000020004" pitchFamily="2" charset="0"/>
            </a:rPr>
            <a:t>Особливості правопису дієслівних форм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3585319"/>
        <a:ext cx="7137429" cy="535810"/>
      </dsp:txXfrm>
    </dsp:sp>
    <dsp:sp modelId="{FCC2CB1A-7DF0-47CA-9F4C-598624E71471}">
      <dsp:nvSpPr>
        <dsp:cNvPr id="0" name=""/>
        <dsp:cNvSpPr/>
      </dsp:nvSpPr>
      <dsp:spPr>
        <a:xfrm>
          <a:off x="-38227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AB90E2-9F5D-43F4-8D45-F7DC0A57C869}">
      <dsp:nvSpPr>
        <dsp:cNvPr id="0" name=""/>
        <dsp:cNvSpPr/>
      </dsp:nvSpPr>
      <dsp:spPr>
        <a:xfrm>
          <a:off x="645800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FAE147-0AB5-4156-AB20-3138D4F80B0D}">
      <dsp:nvSpPr>
        <dsp:cNvPr id="0" name=""/>
        <dsp:cNvSpPr/>
      </dsp:nvSpPr>
      <dsp:spPr>
        <a:xfrm>
          <a:off x="1329829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5EB7A6-B1FF-49BF-BCE9-86FDCE75BD2B}">
      <dsp:nvSpPr>
        <dsp:cNvPr id="0" name=""/>
        <dsp:cNvSpPr/>
      </dsp:nvSpPr>
      <dsp:spPr>
        <a:xfrm>
          <a:off x="2013858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6FBF94-35B8-47E3-B3E2-772D665B6D6E}">
      <dsp:nvSpPr>
        <dsp:cNvPr id="0" name=""/>
        <dsp:cNvSpPr/>
      </dsp:nvSpPr>
      <dsp:spPr>
        <a:xfrm>
          <a:off x="2697887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C40AF2-999C-4877-B97F-573DD55386D3}">
      <dsp:nvSpPr>
        <dsp:cNvPr id="0" name=""/>
        <dsp:cNvSpPr/>
      </dsp:nvSpPr>
      <dsp:spPr>
        <a:xfrm>
          <a:off x="3381915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DDE7C6-5635-4D08-BCAB-1CA588F5EFD5}">
      <dsp:nvSpPr>
        <dsp:cNvPr id="0" name=""/>
        <dsp:cNvSpPr/>
      </dsp:nvSpPr>
      <dsp:spPr>
        <a:xfrm>
          <a:off x="4065944" y="4121129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F1FF4B-3A08-4163-8B79-69254EC9A988}">
      <dsp:nvSpPr>
        <dsp:cNvPr id="0" name=""/>
        <dsp:cNvSpPr/>
      </dsp:nvSpPr>
      <dsp:spPr>
        <a:xfrm>
          <a:off x="-38227" y="4301976"/>
          <a:ext cx="6606149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  <a:latin typeface="Sitka Text" panose="02000505000000020004" pitchFamily="2" charset="0"/>
            </a:rPr>
            <a:t>Тема 13. </a:t>
          </a:r>
          <a:r>
            <a:rPr lang="hu-HU" sz="2000" kern="1200">
              <a:solidFill>
                <a:schemeClr val="bg1"/>
              </a:solidFill>
              <a:latin typeface="Sitka Text" panose="02000505000000020004" pitchFamily="2" charset="0"/>
            </a:rPr>
            <a:t>Основні норми написання </a:t>
          </a:r>
          <a:r>
            <a:rPr lang="uk-UA" sz="2000" kern="1200">
              <a:solidFill>
                <a:schemeClr val="bg1"/>
              </a:solidFill>
              <a:latin typeface="Sitka Text" panose="02000505000000020004" pitchFamily="2" charset="0"/>
            </a:rPr>
            <a:t>прислівників.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4301976"/>
        <a:ext cx="6606149" cy="535810"/>
      </dsp:txXfrm>
    </dsp:sp>
    <dsp:sp modelId="{EAA2E0C0-31E2-4FC4-A39B-DA7EC77AD071}">
      <dsp:nvSpPr>
        <dsp:cNvPr id="0" name=""/>
        <dsp:cNvSpPr/>
      </dsp:nvSpPr>
      <dsp:spPr>
        <a:xfrm>
          <a:off x="-38227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2CA064-ED0F-49C0-8125-89D03719A2E3}">
      <dsp:nvSpPr>
        <dsp:cNvPr id="0" name=""/>
        <dsp:cNvSpPr/>
      </dsp:nvSpPr>
      <dsp:spPr>
        <a:xfrm>
          <a:off x="645800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ABDE2-C871-4755-BBF9-6F37D116F929}">
      <dsp:nvSpPr>
        <dsp:cNvPr id="0" name=""/>
        <dsp:cNvSpPr/>
      </dsp:nvSpPr>
      <dsp:spPr>
        <a:xfrm>
          <a:off x="1329829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C0298-112C-4AF5-9A00-B5424148BE56}">
      <dsp:nvSpPr>
        <dsp:cNvPr id="0" name=""/>
        <dsp:cNvSpPr/>
      </dsp:nvSpPr>
      <dsp:spPr>
        <a:xfrm>
          <a:off x="2013858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5621B0-D872-4278-847E-D23E937B2D52}">
      <dsp:nvSpPr>
        <dsp:cNvPr id="0" name=""/>
        <dsp:cNvSpPr/>
      </dsp:nvSpPr>
      <dsp:spPr>
        <a:xfrm>
          <a:off x="2697887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68E222-DE47-4F8A-ADF4-E55B8D22E72B}">
      <dsp:nvSpPr>
        <dsp:cNvPr id="0" name=""/>
        <dsp:cNvSpPr/>
      </dsp:nvSpPr>
      <dsp:spPr>
        <a:xfrm>
          <a:off x="3381915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CCE447-AFA5-4B03-8128-761722A71B31}">
      <dsp:nvSpPr>
        <dsp:cNvPr id="0" name=""/>
        <dsp:cNvSpPr/>
      </dsp:nvSpPr>
      <dsp:spPr>
        <a:xfrm>
          <a:off x="4065944" y="4837787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F29CDC-780C-4991-9C2B-8CA06F3DC773}">
      <dsp:nvSpPr>
        <dsp:cNvPr id="0" name=""/>
        <dsp:cNvSpPr/>
      </dsp:nvSpPr>
      <dsp:spPr>
        <a:xfrm>
          <a:off x="-38227" y="5018633"/>
          <a:ext cx="5824111" cy="535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  <a:latin typeface="Sitka Text" panose="02000505000000020004" pitchFamily="2" charset="0"/>
            </a:rPr>
            <a:t>Тема 14.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Правопис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службових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частин</a:t>
          </a:r>
          <a:r>
            <a:rPr lang="hu-HU" sz="2000" kern="1200" dirty="0">
              <a:solidFill>
                <a:schemeClr val="bg1"/>
              </a:solidFill>
              <a:latin typeface="Sitka Text" panose="02000505000000020004" pitchFamily="2" charset="0"/>
            </a:rPr>
            <a:t> </a:t>
          </a:r>
          <a:r>
            <a:rPr lang="hu-HU" sz="2000" kern="1200" dirty="0" err="1">
              <a:solidFill>
                <a:schemeClr val="bg1"/>
              </a:solidFill>
              <a:latin typeface="Sitka Text" panose="02000505000000020004" pitchFamily="2" charset="0"/>
            </a:rPr>
            <a:t>мови</a:t>
          </a:r>
          <a:endParaRPr lang="ru-RU" sz="2000" kern="1200" dirty="0">
            <a:solidFill>
              <a:schemeClr val="bg1"/>
            </a:solidFill>
            <a:latin typeface="Sitka Text" panose="02000505000000020004" pitchFamily="2" charset="0"/>
          </a:endParaRPr>
        </a:p>
      </dsp:txBody>
      <dsp:txXfrm>
        <a:off x="-38227" y="5018633"/>
        <a:ext cx="5824111" cy="535810"/>
      </dsp:txXfrm>
    </dsp:sp>
    <dsp:sp modelId="{BC56A71B-3C64-4C68-9418-BC65C6F2BD96}">
      <dsp:nvSpPr>
        <dsp:cNvPr id="0" name=""/>
        <dsp:cNvSpPr/>
      </dsp:nvSpPr>
      <dsp:spPr>
        <a:xfrm>
          <a:off x="-38227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47CDED-6A6F-40C8-9A26-F8224C0DEAAA}">
      <dsp:nvSpPr>
        <dsp:cNvPr id="0" name=""/>
        <dsp:cNvSpPr/>
      </dsp:nvSpPr>
      <dsp:spPr>
        <a:xfrm>
          <a:off x="645800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C69E81-E2BF-45F9-8650-DA5E725A17BE}">
      <dsp:nvSpPr>
        <dsp:cNvPr id="0" name=""/>
        <dsp:cNvSpPr/>
      </dsp:nvSpPr>
      <dsp:spPr>
        <a:xfrm>
          <a:off x="1329829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17E3AE-6889-41E2-AEA8-10BEF2555BA8}">
      <dsp:nvSpPr>
        <dsp:cNvPr id="0" name=""/>
        <dsp:cNvSpPr/>
      </dsp:nvSpPr>
      <dsp:spPr>
        <a:xfrm>
          <a:off x="2013858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96BF98-8CEA-4990-A4F3-3D2D2358D086}">
      <dsp:nvSpPr>
        <dsp:cNvPr id="0" name=""/>
        <dsp:cNvSpPr/>
      </dsp:nvSpPr>
      <dsp:spPr>
        <a:xfrm>
          <a:off x="2697887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0DBB02-AC37-4CEA-85F5-7F1AC3F062EB}">
      <dsp:nvSpPr>
        <dsp:cNvPr id="0" name=""/>
        <dsp:cNvSpPr/>
      </dsp:nvSpPr>
      <dsp:spPr>
        <a:xfrm>
          <a:off x="3381915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47EFEE-EE95-4809-87BC-18A91CD52EE2}">
      <dsp:nvSpPr>
        <dsp:cNvPr id="0" name=""/>
        <dsp:cNvSpPr/>
      </dsp:nvSpPr>
      <dsp:spPr>
        <a:xfrm>
          <a:off x="4065944" y="5554444"/>
          <a:ext cx="646326" cy="1077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557CDA-E279-43B9-A456-2147E3059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18748-6717-4CA6-9768-6BD09221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FEF589-336A-4B08-8AB0-44B5E6B82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058BDF-1453-4E62-83A0-AB5ECB9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87638E-F4E8-4FBB-AB72-55CC7C0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BD8216-FED5-4360-9D70-77FD738E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7F1D-8307-4F58-8E72-36FF6037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EC3968-EDD4-4F3A-83CE-ECE08829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71067D-DF5E-46A2-A79D-65E18F19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0B54E4-B02F-4604-BF14-7EBF636B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8F7167-7252-4A7C-805C-3BF4C69B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3567F6-71EA-479A-A7B7-6382D8990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171E94-267F-4F57-AFAC-B08E1925C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56183F-09CA-47D1-A3FF-ECE55BCE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CB849E-45A0-4C6C-8CA9-21951996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017B44-EC22-4E48-84FD-BBED144B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02946-A0CE-4903-83AD-5A11CD06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4CA8FD-3076-4ED8-8866-A72516F4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914EE9-4074-4095-A246-8E0DD0CE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6E4C4F-1184-42E0-9593-171AE68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5F49C2-650E-4747-9896-85799EEC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E2F13-1454-49CE-97C0-CE290120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46A848-3AD2-4B91-BC53-F5A87BBD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D4FAD-CD70-495C-BAE0-8E5CC831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C20277-C676-4636-B59E-FA92B806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BCFD12-969C-4407-A709-4D5F78B6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B602D-9E08-4E4F-9FFE-E944C732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C760A-69B2-445A-AD6A-88F6A15F1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8502C5-E054-433C-91C6-9F3BACDA3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B2F7EB-44E6-49D5-9E91-5F0774D2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7BF9CA-8BD3-403A-8F2B-1F125A5A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7A6B62-7F72-4C84-827B-0B44ABC7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F55408-39C7-49BD-AC71-1FF0F091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18F29A-F294-4386-94B9-AF4043F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B1EA97-63F9-4CA9-AE28-CA558F2E0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58920F0-FD93-4483-A521-AB3194040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048809-0FA9-4C9D-A5F1-769E4EACE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257D59-3722-4BFE-961C-5A49298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8C30E8-76BC-446D-8BC4-2005B7C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64746F-B4B4-4E96-A55D-58F555B5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D7171-C448-4D10-AD1B-B1392EA4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7E6BC1-1A48-4C76-89A4-F22AD172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3C62FC-82B3-41C1-A7C1-7207BCAE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54A68A-3C92-4142-91EF-EDE77444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D71F2A-1668-4339-8823-788A13D3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C38A3-014E-486F-A9EC-2DAFB222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9792C6-8DAF-4048-A2EF-B49BA128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99637-7FC3-464A-9DCA-0797976A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8B0667-8BBF-4CD5-BCC5-869578A2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760D0F-6D96-42F2-973C-02913D5C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EF4986-9B7E-46E8-A94A-38804E2D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5D61B4-87E2-4348-8C96-8C6EB7C0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77CC69-B71F-4BF3-B7B2-43C9AC8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B5116-20F1-4D33-8705-07290BA4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602549-2EFF-492B-A2F1-99CD502A6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E6A9FD-FB88-4B1F-9730-488ECBD1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E641C0-2CC3-4966-A452-6C04543D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A11D86-6B49-4CA8-875C-4BF6EE04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5914D1-C801-4D0D-AFCE-5C30FF3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C346FE-70DA-4B5A-BA63-A72A4AAF00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73879-F035-4A51-A390-882148E3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89F5BE-9400-4CBC-9437-A5BD8989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7B9589-326E-47EF-87DA-A106512C9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CE97D-AD16-4B31-A9A1-85D0A3D0D2E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9E046F-2A34-4010-9DFC-AA49443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506539-111C-494F-89CD-DB8BF743B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DD0F-3300-44ED-8FA4-2429DB22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A7AAA-4AE2-4ED0-8A6E-FAA8DD25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705" y="-401052"/>
            <a:ext cx="9593179" cy="23876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Закарпатський угорський інститут імені Ференца Ракоці ІІ</a:t>
            </a:r>
            <a:endParaRPr lang="en-US" sz="32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E96E3C-479D-4D08-BD5F-56AADCB71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245895"/>
            <a:ext cx="9714807" cy="314425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1B4EC"/>
                </a:solidFill>
                <a:latin typeface="Sitka Text" panose="02000505000000020004" pitchFamily="2" charset="0"/>
              </a:rPr>
              <a:t>Вибіркова дисципліна</a:t>
            </a:r>
            <a:br>
              <a:rPr lang="uk-UA" sz="3200" b="1" dirty="0">
                <a:solidFill>
                  <a:srgbClr val="01B4EC"/>
                </a:solidFill>
                <a:latin typeface="Sitka Text" panose="02000505000000020004" pitchFamily="2" charset="0"/>
              </a:rPr>
            </a:br>
            <a:r>
              <a:rPr lang="uk-UA" sz="3200" b="1" dirty="0">
                <a:solidFill>
                  <a:srgbClr val="01B4EC"/>
                </a:solidFill>
                <a:latin typeface="Sitka Text" panose="02000505000000020004" pitchFamily="2" charset="0"/>
              </a:rPr>
              <a:t>кафедри філології (українське відділення)</a:t>
            </a:r>
          </a:p>
          <a:p>
            <a:r>
              <a:rPr lang="uk-UA" sz="4400" b="1" dirty="0">
                <a:solidFill>
                  <a:srgbClr val="01B4EC"/>
                </a:solidFill>
                <a:latin typeface="Sitka Text" panose="02000505000000020004" pitchFamily="2" charset="0"/>
              </a:rPr>
              <a:t>Практикум з правопису української мови</a:t>
            </a:r>
            <a:endParaRPr lang="en-US" sz="4400" b="1" dirty="0">
              <a:solidFill>
                <a:srgbClr val="01B4EC"/>
              </a:solidFill>
              <a:latin typeface="Sitka Text" panose="02000505000000020004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22576" y="5152751"/>
            <a:ext cx="756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2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Викладач</a:t>
            </a:r>
            <a:r>
              <a:rPr lang="hu-H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: </a:t>
            </a:r>
            <a:r>
              <a:rPr lang="ru-RU" sz="32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к.п.н</a:t>
            </a:r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., Павлович </a:t>
            </a:r>
            <a:r>
              <a:rPr lang="ru-RU" sz="32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Юдіта</a:t>
            </a:r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Павлівна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9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01AC8-2EC2-4CFF-9A74-7703C255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618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1B4EC"/>
                </a:solidFill>
                <a:latin typeface="Bahnschrift Light" panose="020B0502040204020203" pitchFamily="34" charset="0"/>
              </a:rPr>
              <a:t>Практикум з української мови</a:t>
            </a:r>
            <a:endParaRPr lang="en-US" sz="3600" b="1" dirty="0">
              <a:solidFill>
                <a:srgbClr val="01B4EC"/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EB3D6CB1-C764-47FB-9B4F-82989DABFEAC}"/>
              </a:ext>
            </a:extLst>
          </p:cNvPr>
          <p:cNvGrpSpPr>
            <a:grpSpLocks/>
          </p:cNvGrpSpPr>
          <p:nvPr/>
        </p:nvGrpSpPr>
        <p:grpSpPr bwMode="auto">
          <a:xfrm>
            <a:off x="2246105" y="4417671"/>
            <a:ext cx="7122971" cy="630238"/>
            <a:chOff x="1248" y="1393"/>
            <a:chExt cx="3558" cy="397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F745732B-E840-4CC0-9D87-0E436C0FFBF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7A673A3A-5D02-4754-826C-FBA89E14A5A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D4C1F71A-70C6-4CEF-8C86-8FFB01C6C5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5" y="1393"/>
              <a:ext cx="30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Період навчання — 1 курс, 1 семестр</a:t>
              </a:r>
              <a:endParaRPr lang="en-US" sz="24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B12D8E5D-E1DE-40E9-A1D9-3A5DD1F3D6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8FEC0484-6A2A-4604-8061-4DB8115303B2}"/>
              </a:ext>
            </a:extLst>
          </p:cNvPr>
          <p:cNvGrpSpPr>
            <a:grpSpLocks/>
          </p:cNvGrpSpPr>
          <p:nvPr/>
        </p:nvGrpSpPr>
        <p:grpSpPr bwMode="auto">
          <a:xfrm>
            <a:off x="2271534" y="1853479"/>
            <a:ext cx="6375641" cy="668658"/>
            <a:chOff x="1248" y="2022"/>
            <a:chExt cx="3216" cy="358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35165E14-7F11-4A38-8E13-3512AF9C3BD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1E3931E1-FF56-453A-A316-352429DB39D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01028E8D-5BCC-46D4-B42C-2971C1A8D4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3" y="2022"/>
              <a:ext cx="22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Обсяг 4 кредити, 120 годин</a:t>
              </a:r>
              <a:endParaRPr lang="en-US" sz="24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DE444BD9-1DD6-4154-A164-D085492C59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AB12993A-DE11-46F0-8953-7931FC5F53C5}"/>
              </a:ext>
            </a:extLst>
          </p:cNvPr>
          <p:cNvGrpSpPr>
            <a:grpSpLocks/>
          </p:cNvGrpSpPr>
          <p:nvPr/>
        </p:nvGrpSpPr>
        <p:grpSpPr bwMode="auto">
          <a:xfrm>
            <a:off x="2366693" y="2784992"/>
            <a:ext cx="6280482" cy="570318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FC9ABB07-F2D3-48B7-B9EF-1398F5BE5C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C1313272-3812-4B17-9680-728FE1286B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FEF6A139-C2F6-4DFC-A887-DA5AB6EE8C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Лекцій 16 годин</a:t>
              </a:r>
              <a:endParaRPr lang="en-US" sz="24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44B4EADE-DA44-465A-B298-C8240FE74C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67E4AA24-D220-4FA5-BF73-9058A8E76336}"/>
              </a:ext>
            </a:extLst>
          </p:cNvPr>
          <p:cNvGrpSpPr>
            <a:grpSpLocks/>
          </p:cNvGrpSpPr>
          <p:nvPr/>
        </p:nvGrpSpPr>
        <p:grpSpPr bwMode="auto">
          <a:xfrm>
            <a:off x="2257095" y="3335013"/>
            <a:ext cx="6427311" cy="830377"/>
            <a:chOff x="1248" y="3042"/>
            <a:chExt cx="3216" cy="541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45EC5866-FE87-456D-9C9C-33911F06879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FFE1C8C2-BD96-4D14-94BE-3BE9D83C0E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261F9E3F-A8E2-4E02-B05C-8391A40E4E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2" y="3042"/>
              <a:ext cx="2077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Практичних занять 30, </a:t>
              </a:r>
            </a:p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самостійна робота 74 год</a:t>
              </a:r>
              <a:endParaRPr lang="en-US" sz="24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C9A5F82D-C0EB-4A21-AE7F-C074E2710D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B398A52A-4CEA-40F6-A577-A4D3A39EBB7E}"/>
              </a:ext>
            </a:extLst>
          </p:cNvPr>
          <p:cNvGrpSpPr>
            <a:grpSpLocks/>
          </p:cNvGrpSpPr>
          <p:nvPr/>
        </p:nvGrpSpPr>
        <p:grpSpPr bwMode="auto">
          <a:xfrm>
            <a:off x="2342198" y="5337361"/>
            <a:ext cx="7119785" cy="555625"/>
            <a:chOff x="1248" y="3230"/>
            <a:chExt cx="3533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DE9CD35B-F6B3-4063-BB40-E80E34AC466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734A70F9-2035-4452-BC61-B0775316BAA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F6B5BFFC-D341-4906-8B36-529068AAB6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7" y="3244"/>
              <a:ext cx="29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Підсумкова форма </a:t>
              </a:r>
              <a:r>
                <a:rPr lang="uk-UA" sz="2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котролю</a:t>
              </a:r>
              <a:r>
                <a:rPr lang="uk-UA" sz="2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— іспит</a:t>
              </a:r>
              <a:endParaRPr lang="en-US" sz="24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1DD186FB-5197-4FA6-934B-B65B70B0A6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9" name="Трехмерная модель 28" descr="Настенные часы">
                <a:extLst>
                  <a:ext uri="{FF2B5EF4-FFF2-40B4-BE49-F238E27FC236}">
                    <a16:creationId xmlns:a16="http://schemas.microsoft.com/office/drawing/2014/main" id="{49153305-04C2-4DFD-943C-610CBD3289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5587549"/>
                  </p:ext>
                </p:extLst>
              </p:nvPr>
            </p:nvGraphicFramePr>
            <p:xfrm>
              <a:off x="9709891" y="4525001"/>
              <a:ext cx="2310407" cy="23104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310407" cy="2310408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 ax="1723984" ay="-813478" az="-43940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992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Трехмерная модель 28" descr="Настенные часы">
                <a:extLst>
                  <a:ext uri="{FF2B5EF4-FFF2-40B4-BE49-F238E27FC236}">
                    <a16:creationId xmlns:a16="http://schemas.microsoft.com/office/drawing/2014/main" xmlns="" id="{49153305-04C2-4DFD-943C-610CBD3289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9891" y="4525001"/>
                <a:ext cx="2310407" cy="2310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66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780D745A-9F74-4C95-B5A2-0C6B6513B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146989"/>
              </p:ext>
            </p:extLst>
          </p:nvPr>
        </p:nvGraphicFramePr>
        <p:xfrm>
          <a:off x="482600" y="1765300"/>
          <a:ext cx="1122680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78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E9EF1-6B09-4775-BCE8-FDE4FF92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455979"/>
            <a:ext cx="3505200" cy="122078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</a:rPr>
              <a:t>По завершенню курсу </a:t>
            </a:r>
            <a:br>
              <a:rPr lang="uk-UA" sz="2000" b="1" dirty="0">
                <a:solidFill>
                  <a:schemeClr val="bg1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</a:rPr>
            </a:br>
            <a:r>
              <a:rPr lang="uk-UA" sz="2000" b="1" dirty="0">
                <a:solidFill>
                  <a:schemeClr val="bg1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</a:rPr>
              <a:t>студенти  вмітимуть:  </a:t>
            </a:r>
            <a:endParaRPr lang="ru-RU" sz="48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64A62B3-7BC7-41FA-9A6D-2B6CB3638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91666"/>
              </p:ext>
            </p:extLst>
          </p:nvPr>
        </p:nvGraphicFramePr>
        <p:xfrm>
          <a:off x="682625" y="775677"/>
          <a:ext cx="10760075" cy="609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EBEEA8F-7CB4-42F2-97B6-37C67E0CA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175" y="290696"/>
            <a:ext cx="2970678" cy="15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ED7AD-C12C-4D37-8A4E-A9B4DF2F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-53182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Тематика курсу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FAD5DD4-4E5A-41C8-9393-8F19DBB03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43094"/>
              </p:ext>
            </p:extLst>
          </p:nvPr>
        </p:nvGraphicFramePr>
        <p:xfrm>
          <a:off x="-330200" y="520700"/>
          <a:ext cx="10375900" cy="656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C0346A-30DA-4D02-A98F-5945116F4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1" y="4697413"/>
            <a:ext cx="3479800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C5633-131B-4664-A44C-3520CB2E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1911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Тематика курсу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345352F-446E-4EF3-91B0-2B901003F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96413"/>
              </p:ext>
            </p:extLst>
          </p:nvPr>
        </p:nvGraphicFramePr>
        <p:xfrm>
          <a:off x="-165100" y="1004888"/>
          <a:ext cx="8343900" cy="566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CF0845-CA62-4C04-9F52-B824F91C7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0467" y="3816350"/>
            <a:ext cx="5071533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0B6D9-BF81-4FEE-8F5B-A0C1BFB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5" y="640579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Sitka Text" panose="02000505000000020004" pitchFamily="2" charset="0"/>
              </a:rPr>
              <a:t>Кадрове забезпечення</a:t>
            </a:r>
            <a:endParaRPr lang="ru-RU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BC06E3B-B10F-4FAB-B20F-2A913B884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068" y="1966142"/>
            <a:ext cx="2915788" cy="325110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9F2E5A-EB4E-42AF-88A7-A72AF8ABC98E}"/>
              </a:ext>
            </a:extLst>
          </p:cNvPr>
          <p:cNvSpPr txBox="1">
            <a:spLocks/>
          </p:cNvSpPr>
          <p:nvPr/>
        </p:nvSpPr>
        <p:spPr>
          <a:xfrm>
            <a:off x="2009775" y="5353843"/>
            <a:ext cx="541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>
                <a:solidFill>
                  <a:schemeClr val="bg1"/>
                </a:solidFill>
                <a:latin typeface="Sitka Text" panose="02000505000000020004" pitchFamily="2" charset="0"/>
              </a:rPr>
              <a:t>Кандидат педагогічних наук</a:t>
            </a:r>
            <a:br>
              <a:rPr lang="uk-UA" sz="2800" dirty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uk-UA" sz="2800" dirty="0">
                <a:solidFill>
                  <a:schemeClr val="bg1"/>
                </a:solidFill>
                <a:latin typeface="Sitka Text" panose="02000505000000020004" pitchFamily="2" charset="0"/>
              </a:rPr>
              <a:t>Павлович Ю. П.</a:t>
            </a:r>
            <a:endParaRPr lang="ru-RU" sz="2800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1CDBC-5250-472A-BEA9-BDD82171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965200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bg1"/>
                </a:solidFill>
                <a:latin typeface="Sitka Text" panose="02000505000000020004" pitchFamily="2" charset="0"/>
              </a:rPr>
              <a:t>Вдалого вибору!</a:t>
            </a:r>
            <a:endParaRPr lang="ru-RU" sz="5400" b="1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E64825A-C02C-4A25-B4B9-CFA60FA3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491581"/>
            <a:ext cx="5900738" cy="36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2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284</Words>
  <Application>Microsoft Office PowerPoint</Application>
  <PresentationFormat>Egyéni</PresentationFormat>
  <Paragraphs>46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Тема Office</vt:lpstr>
      <vt:lpstr>Закарпатський угорський інститут імені Ференца Ракоці ІІ</vt:lpstr>
      <vt:lpstr>Практикум з української мови</vt:lpstr>
      <vt:lpstr>PowerPoint bemutató</vt:lpstr>
      <vt:lpstr>По завершенню курсу  студенти  вмітимуть:  </vt:lpstr>
      <vt:lpstr>Тематика курсу</vt:lpstr>
      <vt:lpstr>Тематика курсу</vt:lpstr>
      <vt:lpstr>Кадрове забезпечення</vt:lpstr>
      <vt:lpstr>Вдалого вибору!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Gazdag Vilmos</cp:lastModifiedBy>
  <cp:revision>9</cp:revision>
  <dcterms:created xsi:type="dcterms:W3CDTF">2020-10-04T11:24:57Z</dcterms:created>
  <dcterms:modified xsi:type="dcterms:W3CDTF">2021-08-31T18:00:12Z</dcterms:modified>
</cp:coreProperties>
</file>