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2" r:id="rId6"/>
    <p:sldId id="289" r:id="rId7"/>
    <p:sldId id="267" r:id="rId8"/>
    <p:sldId id="270" r:id="rId9"/>
    <p:sldId id="288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oiskola\Vallasfoldrajz\2021_vallasok_a_fold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5951-48BF-9D3C-77462F4B4EE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951-48BF-9D3C-77462F4B4EE1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5951-48BF-9D3C-77462F4B4EE1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5951-48BF-9D3C-77462F4B4EE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AllReligionsListing!$B$4:$B$11</c:f>
              <c:strCache>
                <c:ptCount val="8"/>
                <c:pt idx="0">
                  <c:v>Buddhism</c:v>
                </c:pt>
                <c:pt idx="1">
                  <c:v>Christianity</c:v>
                </c:pt>
                <c:pt idx="2">
                  <c:v>Ethnic Religions</c:v>
                </c:pt>
                <c:pt idx="3">
                  <c:v>Hinduism</c:v>
                </c:pt>
                <c:pt idx="4">
                  <c:v>Islam</c:v>
                </c:pt>
                <c:pt idx="5">
                  <c:v>Non-Religious</c:v>
                </c:pt>
                <c:pt idx="6">
                  <c:v>Other / Small</c:v>
                </c:pt>
                <c:pt idx="7">
                  <c:v>Unknown</c:v>
                </c:pt>
              </c:strCache>
            </c:strRef>
          </c:cat>
          <c:val>
            <c:numRef>
              <c:f>AllReligionsListing!$C$4:$C$11</c:f>
              <c:numCache>
                <c:formatCode>General</c:formatCode>
                <c:ptCount val="8"/>
                <c:pt idx="0">
                  <c:v>503428000</c:v>
                </c:pt>
                <c:pt idx="1">
                  <c:v>2416971000</c:v>
                </c:pt>
                <c:pt idx="2">
                  <c:v>736761000</c:v>
                </c:pt>
                <c:pt idx="3">
                  <c:v>1175951000</c:v>
                </c:pt>
                <c:pt idx="4">
                  <c:v>1858150000</c:v>
                </c:pt>
                <c:pt idx="5">
                  <c:v>997192000</c:v>
                </c:pt>
                <c:pt idx="6">
                  <c:v>58872000</c:v>
                </c:pt>
                <c:pt idx="7">
                  <c:v>8833000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51-48BF-9D3C-77462F4B4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E6C85F4-C05D-44F4-BA5A-667E9239CDBE}" type="datetimeFigureOut">
              <a:rPr lang="hu-HU" smtClean="0"/>
              <a:pPr/>
              <a:t>2022. 09. 21.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89B9E13-6D4A-41BE-BF74-773627823B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85F4-C05D-44F4-BA5A-667E9239CDBE}" type="datetimeFigureOut">
              <a:rPr lang="hu-HU" smtClean="0"/>
              <a:pPr/>
              <a:t>2022. 09. 21.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9E13-6D4A-41BE-BF74-773627823B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85F4-C05D-44F4-BA5A-667E9239CDBE}" type="datetimeFigureOut">
              <a:rPr lang="hu-HU" smtClean="0"/>
              <a:pPr/>
              <a:t>2022. 09. 21.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9E13-6D4A-41BE-BF74-773627823B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85F4-C05D-44F4-BA5A-667E9239CDBE}" type="datetimeFigureOut">
              <a:rPr lang="hu-HU" smtClean="0"/>
              <a:pPr/>
              <a:t>2022. 09. 21.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9E13-6D4A-41BE-BF74-773627823B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85F4-C05D-44F4-BA5A-667E9239CDBE}" type="datetimeFigureOut">
              <a:rPr lang="hu-HU" smtClean="0"/>
              <a:pPr/>
              <a:t>2022. 09. 21.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9E13-6D4A-41BE-BF74-773627823B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85F4-C05D-44F4-BA5A-667E9239CDBE}" type="datetimeFigureOut">
              <a:rPr lang="hu-HU" smtClean="0"/>
              <a:pPr/>
              <a:t>2022. 09. 21.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9E13-6D4A-41BE-BF74-773627823B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6C85F4-C05D-44F4-BA5A-667E9239CDBE}" type="datetimeFigureOut">
              <a:rPr lang="hu-HU" smtClean="0"/>
              <a:pPr/>
              <a:t>2022. 09. 21.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9B9E13-6D4A-41BE-BF74-773627823B5A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E6C85F4-C05D-44F4-BA5A-667E9239CDBE}" type="datetimeFigureOut">
              <a:rPr lang="hu-HU" smtClean="0"/>
              <a:pPr/>
              <a:t>2022. 09. 21.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89B9E13-6D4A-41BE-BF74-773627823B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85F4-C05D-44F4-BA5A-667E9239CDBE}" type="datetimeFigureOut">
              <a:rPr lang="hu-HU" smtClean="0"/>
              <a:pPr/>
              <a:t>2022. 09. 21.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9E13-6D4A-41BE-BF74-773627823B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85F4-C05D-44F4-BA5A-667E9239CDBE}" type="datetimeFigureOut">
              <a:rPr lang="hu-HU" smtClean="0"/>
              <a:pPr/>
              <a:t>2022. 09. 21.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9E13-6D4A-41BE-BF74-773627823B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85F4-C05D-44F4-BA5A-667E9239CDBE}" type="datetimeFigureOut">
              <a:rPr lang="hu-HU" smtClean="0"/>
              <a:pPr/>
              <a:t>2022. 09. 21.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9E13-6D4A-41BE-BF74-773627823B5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E6C85F4-C05D-44F4-BA5A-667E9239CDBE}" type="datetimeFigureOut">
              <a:rPr lang="hu-HU" smtClean="0"/>
              <a:pPr/>
              <a:t>2022. 09. 21.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89B9E13-6D4A-41BE-BF74-773627823B5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123728" y="1412776"/>
            <a:ext cx="6476256" cy="1683619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allásföldrajz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1142984"/>
            <a:ext cx="27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vallásföldrajz </a:t>
            </a:r>
            <a:r>
              <a:rPr lang="hu-HU" dirty="0" smtClean="0"/>
              <a:t>fogalma: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67175" y="2549278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„a föld népességének vallás szerinti megoszlásával, vallási hovatartozásával, a különböző térségek, országok vallási viszonyaival, továbbá a természeti-társadalmi jelenségek és a vallások (vallási nézetek, szerveződések) kölcsönös kapcsolataival, térségi problémáival foglalkozik” (HUNYADI L. </a:t>
            </a:r>
            <a:r>
              <a:rPr lang="hu-HU" dirty="0" smtClean="0"/>
              <a:t>2002 </a:t>
            </a:r>
            <a:r>
              <a:rPr lang="hu-HU" dirty="0" err="1" smtClean="0"/>
              <a:t>in</a:t>
            </a:r>
            <a:r>
              <a:rPr lang="hu-HU" dirty="0" smtClean="0"/>
              <a:t>: PETE J.: </a:t>
            </a:r>
            <a:r>
              <a:rPr lang="hu-HU" dirty="0"/>
              <a:t>Mi a vallásföldrajz</a:t>
            </a:r>
            <a:r>
              <a:rPr lang="hu-HU" dirty="0" smtClean="0"/>
              <a:t>?, 2013)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24207" y="5014753"/>
            <a:ext cx="7962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a vallásföldrajz a kölcsönös vallás/tér-kapcsolattal foglalkozik, azaz a vallások befolyásával a földrajzi környezetre és fordítva, a természeti, kulturális, szociális és technikai környezet befolyásával a vallási elképzelésekre (RINSCHEDE, G. </a:t>
            </a:r>
            <a:r>
              <a:rPr lang="hu-HU" dirty="0" smtClean="0"/>
              <a:t>1999 </a:t>
            </a:r>
            <a:r>
              <a:rPr lang="hu-HU" dirty="0" err="1" smtClean="0"/>
              <a:t>in</a:t>
            </a:r>
            <a:r>
              <a:rPr lang="hu-HU" dirty="0" smtClean="0"/>
              <a:t>: PETE J.: Mi a vallásföldrajz?, 2013)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71472" y="1142984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vallásföldrajz tárgya: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428728" y="2000240"/>
            <a:ext cx="516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vallásföldrajz és a vallási kultúrák regionalitása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428728" y="2928934"/>
            <a:ext cx="7553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vallások helyzete a különböző kontinenseken, vallásföldrajzi régiókban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428728" y="4000504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vallások időbeli és térbeli </a:t>
            </a:r>
            <a:r>
              <a:rPr lang="hu-HU" dirty="0" smtClean="0"/>
              <a:t>változása a </a:t>
            </a:r>
            <a:r>
              <a:rPr lang="hu-HU" dirty="0"/>
              <a:t>világvallások kialakulásának, szétterjedésének és térbeli elterjedésének földrajzi sajátosságai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42918"/>
            <a:ext cx="5953151" cy="55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571472" y="6345816"/>
            <a:ext cx="811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vallásföldrajz helye a tudományban (</a:t>
            </a:r>
            <a:r>
              <a:rPr lang="hu-HU" dirty="0" err="1" smtClean="0"/>
              <a:t>in</a:t>
            </a:r>
            <a:r>
              <a:rPr lang="hu-HU" dirty="0" smtClean="0"/>
              <a:t>: PETE J.: Mi a vallásföldrajz?, 2013)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973" y="214314"/>
            <a:ext cx="6232423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857224" y="5997379"/>
            <a:ext cx="771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A vallásföldrajz lehetséges ágazati kapcsolatai a földrajztudományon </a:t>
            </a:r>
            <a:r>
              <a:rPr lang="hu-HU" dirty="0" smtClean="0"/>
              <a:t>belül</a:t>
            </a:r>
          </a:p>
          <a:p>
            <a:pPr algn="ctr"/>
            <a:r>
              <a:rPr lang="hu-HU" dirty="0" smtClean="0"/>
              <a:t>(</a:t>
            </a:r>
            <a:r>
              <a:rPr lang="hu-HU" dirty="0" err="1" smtClean="0"/>
              <a:t>in</a:t>
            </a:r>
            <a:r>
              <a:rPr lang="hu-HU" dirty="0" smtClean="0"/>
              <a:t>: PETE J.: Mi a vallásföldrajz?, 2013)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411760" y="6237312"/>
            <a:ext cx="450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https://joshuaproject.net/global/religions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63688" y="764704"/>
            <a:ext cx="6630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A legjelentősebb vallások követőinek </a:t>
            </a:r>
            <a:r>
              <a:rPr lang="hu-HU" b="1" dirty="0" smtClean="0"/>
              <a:t>aránya 2020-ban</a:t>
            </a:r>
            <a:endParaRPr lang="hu-HU" dirty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199220"/>
              </p:ext>
            </p:extLst>
          </p:nvPr>
        </p:nvGraphicFramePr>
        <p:xfrm>
          <a:off x="1336004" y="1575886"/>
          <a:ext cx="7058025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8181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zövegdoboz 5"/>
          <p:cNvSpPr txBox="1"/>
          <p:nvPr/>
        </p:nvSpPr>
        <p:spPr>
          <a:xfrm>
            <a:off x="939546" y="6438149"/>
            <a:ext cx="6561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http://refpedi.hu/egyetemes-egyh%C3%A1zt%C3%B6rt%C3%A9net-t%C3%A9rk%C3%A9pek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zövegdoboz 2"/>
          <p:cNvSpPr txBox="1"/>
          <p:nvPr/>
        </p:nvSpPr>
        <p:spPr>
          <a:xfrm>
            <a:off x="939546" y="6438149"/>
            <a:ext cx="6561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http://refpedi.hu/egyetemes-egyh%C3%A1zt%C3%B6rt%C3%A9net-t%C3%A9rk%C3%A9pek</a:t>
            </a:r>
            <a:endParaRPr lang="hu-H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övegdoboz 12"/>
          <p:cNvSpPr txBox="1"/>
          <p:nvPr/>
        </p:nvSpPr>
        <p:spPr>
          <a:xfrm>
            <a:off x="1115616" y="4293096"/>
            <a:ext cx="695735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500" b="1" dirty="0" smtClean="0"/>
              <a:t>Köszönöm a figyelmet!</a:t>
            </a:r>
            <a:endParaRPr lang="hu-HU" sz="4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1924</TotalTime>
  <Words>198</Words>
  <Application>Microsoft Office PowerPoint</Application>
  <PresentationFormat>Diavetítés a képernyőre (4:3 oldalarány)</PresentationFormat>
  <Paragraphs>16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Georgia</vt:lpstr>
      <vt:lpstr>Times New Roman</vt:lpstr>
      <vt:lpstr>Trebuchet MS</vt:lpstr>
      <vt:lpstr>Wingdings 2</vt:lpstr>
      <vt:lpstr>Urbánus</vt:lpstr>
      <vt:lpstr>Vallásföldrajz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Windows-felhasználó</dc:creator>
  <cp:lastModifiedBy>User</cp:lastModifiedBy>
  <cp:revision>97</cp:revision>
  <dcterms:created xsi:type="dcterms:W3CDTF">2019-01-03T14:53:33Z</dcterms:created>
  <dcterms:modified xsi:type="dcterms:W3CDTF">2022-09-21T16:00:56Z</dcterms:modified>
</cp:coreProperties>
</file>