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Сакральний туризм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915128" y="4853426"/>
            <a:ext cx="7146576" cy="1832046"/>
          </a:xfrm>
        </p:spPr>
        <p:txBody>
          <a:bodyPr>
            <a:normAutofit/>
          </a:bodyPr>
          <a:lstStyle/>
          <a:p>
            <a:r>
              <a:rPr lang="uk-UA" dirty="0" smtClean="0"/>
              <a:t>Викладач</a:t>
            </a:r>
            <a:r>
              <a:rPr lang="hu-HU" dirty="0" smtClean="0"/>
              <a:t>:</a:t>
            </a:r>
            <a:endParaRPr lang="hu-HU" dirty="0" smtClean="0"/>
          </a:p>
          <a:p>
            <a:r>
              <a:rPr lang="uk-UA" dirty="0" err="1" smtClean="0"/>
              <a:t>Товт</a:t>
            </a:r>
            <a:r>
              <a:rPr lang="uk-UA" dirty="0" smtClean="0"/>
              <a:t> </a:t>
            </a:r>
            <a:r>
              <a:rPr lang="uk-UA" dirty="0" err="1" smtClean="0"/>
              <a:t>Атілла</a:t>
            </a:r>
            <a:r>
              <a:rPr lang="uk-UA" dirty="0" smtClean="0"/>
              <a:t> </a:t>
            </a:r>
            <a:r>
              <a:rPr lang="uk-UA" dirty="0" err="1" smtClean="0"/>
              <a:t>Атіллович</a:t>
            </a:r>
            <a:r>
              <a:rPr lang="hu-HU" dirty="0" smtClean="0"/>
              <a:t>,</a:t>
            </a:r>
            <a:endParaRPr lang="hu-HU" dirty="0" smtClean="0"/>
          </a:p>
          <a:p>
            <a:r>
              <a:rPr lang="uk-UA" dirty="0" smtClean="0"/>
              <a:t>ст. викладач кафедри географії та туризму</a:t>
            </a:r>
            <a:endParaRPr lang="hu-HU" dirty="0" smtClean="0"/>
          </a:p>
        </p:txBody>
      </p:sp>
      <p:sp>
        <p:nvSpPr>
          <p:cNvPr id="4" name="Szövegdoboz 3"/>
          <p:cNvSpPr txBox="1"/>
          <p:nvPr/>
        </p:nvSpPr>
        <p:spPr>
          <a:xfrm>
            <a:off x="3364302" y="60385"/>
            <a:ext cx="8147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Закарпатський угорський інститут імені Ференца </a:t>
            </a:r>
            <a:r>
              <a:rPr lang="uk-UA" sz="2400" b="1" dirty="0" err="1" smtClean="0"/>
              <a:t>Ракоці</a:t>
            </a:r>
            <a:r>
              <a:rPr lang="uk-UA" sz="2400" b="1" dirty="0" smtClean="0"/>
              <a:t> ІІ</a:t>
            </a:r>
            <a:endParaRPr lang="hu-HU" sz="2400" b="1" dirty="0" smtClean="0"/>
          </a:p>
          <a:p>
            <a:pPr algn="ctr"/>
            <a:r>
              <a:rPr lang="uk-UA" sz="2400" b="1" dirty="0" smtClean="0"/>
              <a:t>Кафедра географії та туризму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2337426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185468"/>
            <a:ext cx="9601200" cy="780691"/>
          </a:xfrm>
        </p:spPr>
        <p:txBody>
          <a:bodyPr/>
          <a:lstStyle/>
          <a:p>
            <a:pPr algn="ctr"/>
            <a:r>
              <a:rPr lang="uk-UA" dirty="0" smtClean="0"/>
              <a:t>Загальні дані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42203" y="1224951"/>
            <a:ext cx="10282687" cy="5167223"/>
          </a:xfrm>
        </p:spPr>
        <p:txBody>
          <a:bodyPr/>
          <a:lstStyle/>
          <a:p>
            <a:r>
              <a:rPr lang="uk-UA" dirty="0" smtClean="0"/>
              <a:t>Кількість кредитів</a:t>
            </a:r>
            <a:r>
              <a:rPr lang="hu-HU" dirty="0" smtClean="0"/>
              <a:t> </a:t>
            </a:r>
            <a:r>
              <a:rPr lang="hu-HU" dirty="0" smtClean="0"/>
              <a:t>– 4</a:t>
            </a:r>
          </a:p>
          <a:p>
            <a:r>
              <a:rPr lang="uk-UA" dirty="0" smtClean="0"/>
              <a:t>Кількість годин</a:t>
            </a:r>
            <a:r>
              <a:rPr lang="hu-HU" dirty="0" smtClean="0"/>
              <a:t>: 120</a:t>
            </a:r>
            <a:endParaRPr lang="hu-HU" dirty="0" smtClean="0"/>
          </a:p>
          <a:p>
            <a:r>
              <a:rPr lang="uk-UA" dirty="0" smtClean="0"/>
              <a:t>Аудиторних</a:t>
            </a:r>
            <a:r>
              <a:rPr lang="hu-HU" dirty="0" smtClean="0"/>
              <a:t>: </a:t>
            </a:r>
            <a:r>
              <a:rPr lang="hu-HU" dirty="0" smtClean="0"/>
              <a:t>30 </a:t>
            </a:r>
            <a:r>
              <a:rPr lang="uk-UA" dirty="0" smtClean="0"/>
              <a:t>год</a:t>
            </a:r>
            <a:r>
              <a:rPr lang="hu-HU" dirty="0" smtClean="0"/>
              <a:t>, </a:t>
            </a:r>
            <a:r>
              <a:rPr lang="uk-UA" dirty="0" smtClean="0"/>
              <a:t>з яких</a:t>
            </a:r>
            <a:r>
              <a:rPr lang="hu-HU" dirty="0" smtClean="0"/>
              <a:t>:</a:t>
            </a:r>
            <a:endParaRPr lang="hu-HU" dirty="0" smtClean="0"/>
          </a:p>
          <a:p>
            <a:pPr lvl="1"/>
            <a:r>
              <a:rPr lang="uk-UA" dirty="0" smtClean="0"/>
              <a:t>Лекції</a:t>
            </a:r>
            <a:r>
              <a:rPr lang="hu-HU" dirty="0" smtClean="0"/>
              <a:t>: </a:t>
            </a:r>
            <a:r>
              <a:rPr lang="hu-HU" dirty="0" smtClean="0"/>
              <a:t>20 </a:t>
            </a:r>
            <a:r>
              <a:rPr lang="uk-UA" dirty="0" smtClean="0"/>
              <a:t>год</a:t>
            </a:r>
            <a:endParaRPr lang="hu-HU" dirty="0" smtClean="0"/>
          </a:p>
          <a:p>
            <a:pPr lvl="1"/>
            <a:r>
              <a:rPr lang="uk-UA" dirty="0" smtClean="0"/>
              <a:t>Практичні</a:t>
            </a:r>
            <a:r>
              <a:rPr lang="hu-HU" dirty="0" smtClean="0"/>
              <a:t>: </a:t>
            </a:r>
            <a:r>
              <a:rPr lang="hu-HU" dirty="0" smtClean="0"/>
              <a:t>10 </a:t>
            </a:r>
            <a:r>
              <a:rPr lang="uk-UA" dirty="0" smtClean="0"/>
              <a:t>год</a:t>
            </a:r>
            <a:endParaRPr lang="hu-HU" dirty="0" smtClean="0"/>
          </a:p>
          <a:p>
            <a:r>
              <a:rPr lang="uk-UA" b="1" dirty="0" smtClean="0"/>
              <a:t>Залік</a:t>
            </a:r>
            <a:endParaRPr lang="hu-HU" b="1" dirty="0" smtClean="0"/>
          </a:p>
          <a:p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9451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245853"/>
            <a:ext cx="9601200" cy="737558"/>
          </a:xfrm>
        </p:spPr>
        <p:txBody>
          <a:bodyPr/>
          <a:lstStyle/>
          <a:p>
            <a:pPr algn="ctr"/>
            <a:r>
              <a:rPr lang="uk-UA" dirty="0" smtClean="0"/>
              <a:t>ТЕМАТИКА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23026" y="1155940"/>
            <a:ext cx="11162582" cy="546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1. Вступ. </a:t>
            </a:r>
            <a:r>
              <a:rPr lang="ru-RU" dirty="0" err="1"/>
              <a:t>Уточнення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понять.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релігійного</a:t>
            </a:r>
            <a:r>
              <a:rPr lang="ru-RU" dirty="0"/>
              <a:t> туризму.</a:t>
            </a:r>
          </a:p>
          <a:p>
            <a:pPr marL="0" indent="0">
              <a:buNone/>
            </a:pPr>
            <a:r>
              <a:rPr lang="ru-RU" dirty="0"/>
              <a:t>Тема 2. </a:t>
            </a: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релігійного</a:t>
            </a:r>
            <a:r>
              <a:rPr lang="ru-RU" dirty="0"/>
              <a:t> туризму.</a:t>
            </a:r>
          </a:p>
          <a:p>
            <a:pPr marL="0" indent="0">
              <a:buNone/>
            </a:pPr>
            <a:r>
              <a:rPr lang="ru-RU" dirty="0"/>
              <a:t>Тема 3. </a:t>
            </a:r>
            <a:r>
              <a:rPr lang="ru-RU" dirty="0" err="1"/>
              <a:t>Релігійний</a:t>
            </a:r>
            <a:r>
              <a:rPr lang="ru-RU" dirty="0"/>
              <a:t> туризм як </a:t>
            </a:r>
            <a:r>
              <a:rPr lang="ru-RU" dirty="0" err="1"/>
              <a:t>туристичний</a:t>
            </a:r>
            <a:r>
              <a:rPr lang="ru-RU" dirty="0"/>
              <a:t> продукт.</a:t>
            </a:r>
          </a:p>
          <a:p>
            <a:pPr marL="0" indent="0">
              <a:buNone/>
            </a:pPr>
            <a:r>
              <a:rPr lang="ru-RU" dirty="0"/>
              <a:t>Тема 4.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релігійного</a:t>
            </a:r>
            <a:r>
              <a:rPr lang="ru-RU" dirty="0"/>
              <a:t> туризму. </a:t>
            </a:r>
            <a:r>
              <a:rPr lang="ru-RU" dirty="0" err="1"/>
              <a:t>Паломництво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Тема 5.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релігійного</a:t>
            </a:r>
            <a:r>
              <a:rPr lang="ru-RU" dirty="0"/>
              <a:t> туризму. </a:t>
            </a:r>
            <a:r>
              <a:rPr lang="ru-RU" dirty="0" err="1"/>
              <a:t>Поїздки</a:t>
            </a:r>
            <a:r>
              <a:rPr lang="ru-RU" dirty="0"/>
              <a:t> на </a:t>
            </a:r>
            <a:r>
              <a:rPr lang="ru-RU" dirty="0" err="1"/>
              <a:t>релігійні</a:t>
            </a:r>
            <a:r>
              <a:rPr lang="ru-RU" dirty="0"/>
              <a:t> заходи та </a:t>
            </a:r>
            <a:r>
              <a:rPr lang="ru-RU" dirty="0" err="1"/>
              <a:t>культурний</a:t>
            </a:r>
            <a:r>
              <a:rPr lang="ru-RU" dirty="0"/>
              <a:t> </a:t>
            </a:r>
            <a:r>
              <a:rPr lang="ru-RU" dirty="0" err="1"/>
              <a:t>релігійний</a:t>
            </a:r>
            <a:r>
              <a:rPr lang="ru-RU" dirty="0"/>
              <a:t> туризм</a:t>
            </a:r>
          </a:p>
          <a:p>
            <a:pPr marL="0" indent="0">
              <a:buNone/>
            </a:pPr>
            <a:r>
              <a:rPr lang="ru-RU" dirty="0"/>
              <a:t>Тема 6. </a:t>
            </a:r>
            <a:r>
              <a:rPr lang="ru-RU" dirty="0" err="1"/>
              <a:t>Християнський</a:t>
            </a:r>
            <a:r>
              <a:rPr lang="ru-RU" dirty="0"/>
              <a:t> </a:t>
            </a:r>
            <a:r>
              <a:rPr lang="ru-RU" dirty="0" err="1"/>
              <a:t>релігійний</a:t>
            </a:r>
            <a:r>
              <a:rPr lang="ru-RU" dirty="0"/>
              <a:t> туризм.</a:t>
            </a:r>
          </a:p>
          <a:p>
            <a:pPr marL="0" indent="0">
              <a:buNone/>
            </a:pPr>
            <a:r>
              <a:rPr lang="ru-RU" dirty="0"/>
              <a:t>Тема 7. </a:t>
            </a:r>
            <a:r>
              <a:rPr lang="ru-RU" dirty="0" err="1"/>
              <a:t>Єврейський</a:t>
            </a:r>
            <a:r>
              <a:rPr lang="ru-RU" dirty="0"/>
              <a:t> </a:t>
            </a:r>
            <a:r>
              <a:rPr lang="ru-RU" dirty="0" err="1"/>
              <a:t>релігійний</a:t>
            </a:r>
            <a:r>
              <a:rPr lang="ru-RU" dirty="0"/>
              <a:t> туризм.</a:t>
            </a:r>
          </a:p>
          <a:p>
            <a:pPr marL="0" indent="0">
              <a:buNone/>
            </a:pPr>
            <a:r>
              <a:rPr lang="ru-RU" dirty="0"/>
              <a:t>Тема 8. </a:t>
            </a:r>
            <a:r>
              <a:rPr lang="ru-RU" dirty="0" err="1"/>
              <a:t>Ісламський</a:t>
            </a:r>
            <a:r>
              <a:rPr lang="ru-RU" dirty="0"/>
              <a:t> </a:t>
            </a:r>
            <a:r>
              <a:rPr lang="ru-RU" dirty="0" err="1"/>
              <a:t>релігійний</a:t>
            </a:r>
            <a:r>
              <a:rPr lang="ru-RU" dirty="0"/>
              <a:t> туризм.</a:t>
            </a:r>
          </a:p>
          <a:p>
            <a:pPr marL="0" indent="0">
              <a:buNone/>
            </a:pPr>
            <a:r>
              <a:rPr lang="ru-RU" dirty="0"/>
              <a:t>Тема 9. </a:t>
            </a:r>
            <a:r>
              <a:rPr lang="ru-RU" dirty="0" err="1"/>
              <a:t>Індуїстський</a:t>
            </a:r>
            <a:r>
              <a:rPr lang="ru-RU" dirty="0"/>
              <a:t> </a:t>
            </a:r>
            <a:r>
              <a:rPr lang="ru-RU" dirty="0" err="1"/>
              <a:t>релігійний</a:t>
            </a:r>
            <a:r>
              <a:rPr lang="ru-RU" dirty="0"/>
              <a:t> туризм.</a:t>
            </a:r>
          </a:p>
          <a:p>
            <a:pPr marL="0" indent="0">
              <a:buNone/>
            </a:pPr>
            <a:r>
              <a:rPr lang="ru-RU" dirty="0"/>
              <a:t>Тема 10.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релігійного</a:t>
            </a:r>
            <a:r>
              <a:rPr lang="ru-RU" dirty="0"/>
              <a:t> туризму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Тема 11. </a:t>
            </a:r>
            <a:r>
              <a:rPr lang="ru-RU" dirty="0" err="1"/>
              <a:t>Релігійний</a:t>
            </a:r>
            <a:r>
              <a:rPr lang="ru-RU" dirty="0"/>
              <a:t> туризм </a:t>
            </a:r>
            <a:r>
              <a:rPr lang="ru-RU" dirty="0" err="1"/>
              <a:t>Закарпаття</a:t>
            </a:r>
            <a:r>
              <a:rPr lang="ru-RU" dirty="0"/>
              <a:t>: </a:t>
            </a:r>
            <a:r>
              <a:rPr lang="ru-RU" dirty="0" err="1"/>
              <a:t>можливості</a:t>
            </a:r>
            <a:r>
              <a:rPr lang="ru-RU" dirty="0"/>
              <a:t> та </a:t>
            </a:r>
            <a:r>
              <a:rPr lang="ru-RU" dirty="0" err="1"/>
              <a:t>перешкоди</a:t>
            </a:r>
            <a:endParaRPr lang="ru-R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5348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TANTÁRGY TELJESÍTÉSÉNEK KÖVETELMÉNYEI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Присутність на 50% лекцій</a:t>
            </a:r>
            <a:r>
              <a:rPr lang="hu-HU" dirty="0" smtClean="0"/>
              <a:t>.</a:t>
            </a:r>
            <a:endParaRPr lang="hu-HU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Присутність на </a:t>
            </a:r>
            <a:r>
              <a:rPr lang="hu-HU" dirty="0"/>
              <a:t>100</a:t>
            </a:r>
            <a:r>
              <a:rPr lang="hu-HU" dirty="0" smtClean="0"/>
              <a:t>%</a:t>
            </a:r>
            <a:r>
              <a:rPr lang="uk-UA" dirty="0" smtClean="0"/>
              <a:t> </a:t>
            </a:r>
            <a:r>
              <a:rPr lang="uk-UA" dirty="0" smtClean="0"/>
              <a:t>практичних занять</a:t>
            </a:r>
            <a:r>
              <a:rPr lang="hu-HU" dirty="0" smtClean="0"/>
              <a:t>.</a:t>
            </a:r>
            <a:endParaRPr lang="hu-HU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Своєчасне виконання практичних завдань</a:t>
            </a:r>
            <a:r>
              <a:rPr lang="hu-HU" dirty="0" smtClean="0"/>
              <a:t>.</a:t>
            </a:r>
            <a:endParaRPr lang="hu-HU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Досягнення рівня 60% під виконання КМР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1280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ЗУСТРІНЕМОСЬ НА ЗАНЯТТЯХ</a:t>
            </a:r>
            <a:r>
              <a:rPr lang="hu-HU" dirty="0" smtClean="0"/>
              <a:t>! </a:t>
            </a:r>
            <a:r>
              <a:rPr lang="hu-HU" dirty="0" smtClean="0">
                <a:sym typeface="Wingdings" panose="05000000000000000000" pitchFamily="2" charset="2"/>
              </a:rPr>
              <a:t>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44420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Körülvágás</Template>
  <TotalTime>34</TotalTime>
  <Words>187</Words>
  <Application>Microsoft Office PowerPoint</Application>
  <PresentationFormat>Szélesvásznú</PresentationFormat>
  <Paragraphs>31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8" baseType="lpstr">
      <vt:lpstr>Franklin Gothic Book</vt:lpstr>
      <vt:lpstr>Wingdings</vt:lpstr>
      <vt:lpstr>Crop</vt:lpstr>
      <vt:lpstr>Сакральний туризм</vt:lpstr>
      <vt:lpstr>Загальні дані</vt:lpstr>
      <vt:lpstr>ТЕМАТИКА</vt:lpstr>
      <vt:lpstr>TANTÁRGY TELJESÍTÉSÉNEK KÖVETELMÉNYEI</vt:lpstr>
      <vt:lpstr>ЗУСТРІНЕМОСЬ НА ЗАНЯТТЯХ! 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Szakrális (vallási) turizmus</dc:title>
  <dc:creator>Користувач Windows</dc:creator>
  <cp:lastModifiedBy>Admin</cp:lastModifiedBy>
  <cp:revision>6</cp:revision>
  <dcterms:created xsi:type="dcterms:W3CDTF">2021-08-22T19:18:33Z</dcterms:created>
  <dcterms:modified xsi:type="dcterms:W3CDTF">2022-09-29T16:51:09Z</dcterms:modified>
</cp:coreProperties>
</file>