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Szakrális (vallási) turizmus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915128" y="4853426"/>
            <a:ext cx="7300856" cy="1832046"/>
          </a:xfrm>
        </p:spPr>
        <p:txBody>
          <a:bodyPr>
            <a:normAutofit/>
          </a:bodyPr>
          <a:lstStyle/>
          <a:p>
            <a:r>
              <a:rPr lang="hu-HU" dirty="0" smtClean="0"/>
              <a:t>Oktató:</a:t>
            </a:r>
          </a:p>
          <a:p>
            <a:r>
              <a:rPr lang="hu-HU" dirty="0" smtClean="0"/>
              <a:t>Tóth Attila,</a:t>
            </a:r>
          </a:p>
          <a:p>
            <a:r>
              <a:rPr lang="hu-HU" dirty="0" smtClean="0"/>
              <a:t>adjunktus</a:t>
            </a:r>
          </a:p>
          <a:p>
            <a:r>
              <a:rPr lang="hu-HU" dirty="0" smtClean="0"/>
              <a:t>Földtudományi és Turizmus Tanszék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3364302" y="60385"/>
            <a:ext cx="70477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/>
              <a:t>II. Rákóczi Ferenc Kárpátaljai Magyar Főiskola</a:t>
            </a:r>
          </a:p>
          <a:p>
            <a:pPr algn="ctr"/>
            <a:r>
              <a:rPr lang="hu-HU" sz="2400" b="1" dirty="0" smtClean="0"/>
              <a:t>Földtudományi és Turizmus Tanszék</a:t>
            </a: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2337426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185468"/>
            <a:ext cx="9601200" cy="780691"/>
          </a:xfrm>
        </p:spPr>
        <p:txBody>
          <a:bodyPr/>
          <a:lstStyle/>
          <a:p>
            <a:pPr algn="ctr"/>
            <a:r>
              <a:rPr lang="hu-HU" dirty="0" smtClean="0"/>
              <a:t>Általános adatok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42203" y="1224951"/>
            <a:ext cx="10282687" cy="5167223"/>
          </a:xfrm>
        </p:spPr>
        <p:txBody>
          <a:bodyPr/>
          <a:lstStyle/>
          <a:p>
            <a:r>
              <a:rPr lang="hu-HU" dirty="0" smtClean="0"/>
              <a:t>Kreditérték – 4</a:t>
            </a:r>
          </a:p>
          <a:p>
            <a:r>
              <a:rPr lang="hu-HU" dirty="0" err="1" smtClean="0"/>
              <a:t>Összóraszám</a:t>
            </a:r>
            <a:r>
              <a:rPr lang="hu-HU" dirty="0" smtClean="0"/>
              <a:t>: 120 óra</a:t>
            </a:r>
          </a:p>
          <a:p>
            <a:r>
              <a:rPr lang="hu-HU" dirty="0" smtClean="0"/>
              <a:t>Kontaktórák: 30 óra, ebből:</a:t>
            </a:r>
          </a:p>
          <a:p>
            <a:pPr lvl="1"/>
            <a:r>
              <a:rPr lang="hu-HU" dirty="0" smtClean="0"/>
              <a:t>Előadás: 20 óra</a:t>
            </a:r>
          </a:p>
          <a:p>
            <a:pPr lvl="1"/>
            <a:r>
              <a:rPr lang="hu-HU" dirty="0" smtClean="0"/>
              <a:t>Gyakorlat: 10 óra</a:t>
            </a:r>
          </a:p>
          <a:p>
            <a:r>
              <a:rPr lang="hu-HU" b="1" dirty="0" smtClean="0"/>
              <a:t>Beszámoló</a:t>
            </a:r>
          </a:p>
          <a:p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69451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245853"/>
            <a:ext cx="9601200" cy="737558"/>
          </a:xfrm>
        </p:spPr>
        <p:txBody>
          <a:bodyPr/>
          <a:lstStyle/>
          <a:p>
            <a:pPr algn="ctr"/>
            <a:r>
              <a:rPr lang="hu-HU" dirty="0" smtClean="0"/>
              <a:t>TANTÁRGYI TEMATIKA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23026" y="1155940"/>
            <a:ext cx="11162582" cy="546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/>
              <a:t>1. téma. Bevezetés. Kulcsfogalmak tisztázása. A vallási turizmus meghatározása.</a:t>
            </a:r>
          </a:p>
          <a:p>
            <a:pPr marL="0" indent="0">
              <a:buNone/>
            </a:pPr>
            <a:r>
              <a:rPr lang="hu-HU" dirty="0"/>
              <a:t>2. téma. A vallási turizmus történeti fejlődése.</a:t>
            </a:r>
          </a:p>
          <a:p>
            <a:pPr marL="0" indent="0">
              <a:buNone/>
            </a:pPr>
            <a:r>
              <a:rPr lang="hu-HU" dirty="0"/>
              <a:t>3. téma. A vallási turizmus, mint turisztikai termék.</a:t>
            </a:r>
          </a:p>
          <a:p>
            <a:pPr marL="0" indent="0">
              <a:buNone/>
            </a:pPr>
            <a:r>
              <a:rPr lang="hu-HU" dirty="0"/>
              <a:t>4. téma. A vallási turizmus típusai. Zarándoklat</a:t>
            </a:r>
          </a:p>
          <a:p>
            <a:pPr marL="0" indent="0">
              <a:buNone/>
            </a:pPr>
            <a:r>
              <a:rPr lang="hu-HU" dirty="0"/>
              <a:t>5. téma. A vallási turizmus típusai. Vallási eseményekre történő utazás és kulturális vallási turizmus</a:t>
            </a:r>
          </a:p>
          <a:p>
            <a:pPr marL="0" indent="0">
              <a:buNone/>
            </a:pPr>
            <a:r>
              <a:rPr lang="hu-HU" dirty="0"/>
              <a:t>6. téma. Keresztény vallási turizmus.</a:t>
            </a:r>
          </a:p>
          <a:p>
            <a:pPr marL="0" indent="0">
              <a:buNone/>
            </a:pPr>
            <a:r>
              <a:rPr lang="hu-HU" dirty="0"/>
              <a:t>7. téma. Zsidó vallási turizmus.</a:t>
            </a:r>
          </a:p>
          <a:p>
            <a:pPr marL="0" indent="0">
              <a:buNone/>
            </a:pPr>
            <a:r>
              <a:rPr lang="hu-HU" dirty="0"/>
              <a:t>8. téma. Iszlám vallási turizmus.</a:t>
            </a:r>
          </a:p>
          <a:p>
            <a:pPr marL="0" indent="0">
              <a:buNone/>
            </a:pPr>
            <a:r>
              <a:rPr lang="hu-HU" dirty="0"/>
              <a:t>9. téma. Hindu vallási turizmus.</a:t>
            </a:r>
          </a:p>
          <a:p>
            <a:pPr marL="0" indent="0">
              <a:buNone/>
            </a:pPr>
            <a:r>
              <a:rPr lang="hu-HU" dirty="0"/>
              <a:t>10. téma. Ukrajna vallásturisztikai erőforrásai.</a:t>
            </a:r>
          </a:p>
          <a:p>
            <a:pPr marL="0" indent="0">
              <a:buNone/>
            </a:pPr>
            <a:r>
              <a:rPr lang="hu-HU" dirty="0"/>
              <a:t>11. téma. Kárpátalja vallásturizmusa: lehetőségek és akadályok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15348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TANTÁRGY TELJESÍTÉSÉNEK KÖVETELMÉNYEI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hu-HU" dirty="0" smtClean="0"/>
              <a:t>Az előadások minimum 50%-os részvételi arány.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A gyakorlati foglalkozáson 100%-os részvételi arány.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A gyakorlati feladatok időben történő teljesítése.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Beszámoló dolgozat során </a:t>
            </a:r>
            <a:r>
              <a:rPr lang="uk-UA" dirty="0" smtClean="0"/>
              <a:t>60</a:t>
            </a:r>
            <a:r>
              <a:rPr lang="hu-HU" dirty="0" smtClean="0"/>
              <a:t>%- </a:t>
            </a:r>
            <a:r>
              <a:rPr lang="hu-HU" dirty="0" smtClean="0"/>
              <a:t>elérése.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61280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Találkozunk az órákon! </a:t>
            </a:r>
            <a:r>
              <a:rPr lang="hu-HU" dirty="0" smtClean="0">
                <a:sym typeface="Wingdings" panose="05000000000000000000" pitchFamily="2" charset="2"/>
              </a:rPr>
              <a:t>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44420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Körülvágás</Template>
  <TotalTime>30</TotalTime>
  <Words>206</Words>
  <Application>Microsoft Office PowerPoint</Application>
  <PresentationFormat>Szélesvásznú</PresentationFormat>
  <Paragraphs>32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8" baseType="lpstr">
      <vt:lpstr>Franklin Gothic Book</vt:lpstr>
      <vt:lpstr>Wingdings</vt:lpstr>
      <vt:lpstr>Crop</vt:lpstr>
      <vt:lpstr>Szakrális (vallási) turizmus</vt:lpstr>
      <vt:lpstr>Általános adatok</vt:lpstr>
      <vt:lpstr>TANTÁRGYI TEMATIKA</vt:lpstr>
      <vt:lpstr>TANTÁRGY TELJESÍTÉSÉNEK KÖVETELMÉNYEI</vt:lpstr>
      <vt:lpstr>Találkozunk az órákon! 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Szakrális (vallási) turizmus</dc:title>
  <dc:creator>Користувач Windows</dc:creator>
  <cp:lastModifiedBy>Admin</cp:lastModifiedBy>
  <cp:revision>5</cp:revision>
  <dcterms:created xsi:type="dcterms:W3CDTF">2021-08-22T19:18:33Z</dcterms:created>
  <dcterms:modified xsi:type="dcterms:W3CDTF">2022-09-29T16:34:12Z</dcterms:modified>
</cp:coreProperties>
</file>